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1" r:id="rId7"/>
    <p:sldId id="257" r:id="rId8"/>
    <p:sldId id="258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211E3-1A3A-4036-B476-46612363BC1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FF362DF-5BC7-4BB1-9EF0-09F20165A44B}">
      <dgm:prSet/>
      <dgm:spPr/>
      <dgm:t>
        <a:bodyPr/>
        <a:lstStyle/>
        <a:p>
          <a:pPr>
            <a:defRPr cap="all"/>
          </a:pPr>
          <a:r>
            <a:rPr lang="nl-BE"/>
            <a:t>minimum tien verschillende patronen; </a:t>
          </a:r>
          <a:endParaRPr lang="en-US"/>
        </a:p>
      </dgm:t>
    </dgm:pt>
    <dgm:pt modelId="{88E82D0B-7E49-410F-B155-9FD69708E520}" type="parTrans" cxnId="{A8AAF3B3-115D-463C-A54B-CD5F8FCA6E03}">
      <dgm:prSet/>
      <dgm:spPr/>
      <dgm:t>
        <a:bodyPr/>
        <a:lstStyle/>
        <a:p>
          <a:endParaRPr lang="en-US"/>
        </a:p>
      </dgm:t>
    </dgm:pt>
    <dgm:pt modelId="{999F442A-520C-468F-88E0-D44DD3E40725}" type="sibTrans" cxnId="{A8AAF3B3-115D-463C-A54B-CD5F8FCA6E03}">
      <dgm:prSet/>
      <dgm:spPr/>
      <dgm:t>
        <a:bodyPr/>
        <a:lstStyle/>
        <a:p>
          <a:endParaRPr lang="en-US"/>
        </a:p>
      </dgm:t>
    </dgm:pt>
    <dgm:pt modelId="{E07CD28D-7105-4436-8227-2ECD7C8679FB}">
      <dgm:prSet/>
      <dgm:spPr/>
      <dgm:t>
        <a:bodyPr/>
        <a:lstStyle/>
        <a:p>
          <a:pPr>
            <a:defRPr cap="all"/>
          </a:pPr>
          <a:r>
            <a:rPr lang="nl-BE"/>
            <a:t>verschillende lijnsoorten gebruiken; </a:t>
          </a:r>
          <a:endParaRPr lang="en-US"/>
        </a:p>
      </dgm:t>
    </dgm:pt>
    <dgm:pt modelId="{8D7B3C15-C176-440C-9D3B-ED2E943E02F0}" type="parTrans" cxnId="{972EC2EA-D10D-4416-958A-6C179AFDA5B3}">
      <dgm:prSet/>
      <dgm:spPr/>
      <dgm:t>
        <a:bodyPr/>
        <a:lstStyle/>
        <a:p>
          <a:endParaRPr lang="en-US"/>
        </a:p>
      </dgm:t>
    </dgm:pt>
    <dgm:pt modelId="{AACDBA36-BC10-4AA7-8F50-843659C2DA4B}" type="sibTrans" cxnId="{972EC2EA-D10D-4416-958A-6C179AFDA5B3}">
      <dgm:prSet/>
      <dgm:spPr/>
      <dgm:t>
        <a:bodyPr/>
        <a:lstStyle/>
        <a:p>
          <a:endParaRPr lang="en-US"/>
        </a:p>
      </dgm:t>
    </dgm:pt>
    <dgm:pt modelId="{00598D27-A766-4345-9A6A-DCD42C802350}">
      <dgm:prSet/>
      <dgm:spPr/>
      <dgm:t>
        <a:bodyPr/>
        <a:lstStyle/>
        <a:p>
          <a:pPr>
            <a:defRPr cap="all"/>
          </a:pPr>
          <a:r>
            <a:rPr lang="nl-BE"/>
            <a:t>direct tekenen met viltstift. </a:t>
          </a:r>
          <a:endParaRPr lang="en-US"/>
        </a:p>
      </dgm:t>
    </dgm:pt>
    <dgm:pt modelId="{206AF2B0-76D4-4872-B824-5C64A352A613}" type="parTrans" cxnId="{52EED834-22B4-40FE-93A2-C6AC4C23B7BE}">
      <dgm:prSet/>
      <dgm:spPr/>
      <dgm:t>
        <a:bodyPr/>
        <a:lstStyle/>
        <a:p>
          <a:endParaRPr lang="en-US"/>
        </a:p>
      </dgm:t>
    </dgm:pt>
    <dgm:pt modelId="{93655085-7E13-43E9-B64A-60B6931FBB63}" type="sibTrans" cxnId="{52EED834-22B4-40FE-93A2-C6AC4C23B7BE}">
      <dgm:prSet/>
      <dgm:spPr/>
      <dgm:t>
        <a:bodyPr/>
        <a:lstStyle/>
        <a:p>
          <a:endParaRPr lang="en-US"/>
        </a:p>
      </dgm:t>
    </dgm:pt>
    <dgm:pt modelId="{133250B6-336B-4401-9CAC-2376EB533AF6}" type="pres">
      <dgm:prSet presAssocID="{DC7211E3-1A3A-4036-B476-46612363BC1B}" presName="root" presStyleCnt="0">
        <dgm:presLayoutVars>
          <dgm:dir/>
          <dgm:resizeHandles val="exact"/>
        </dgm:presLayoutVars>
      </dgm:prSet>
      <dgm:spPr/>
    </dgm:pt>
    <dgm:pt modelId="{1F8A2478-C1E7-4AA2-8124-F003274DB84E}" type="pres">
      <dgm:prSet presAssocID="{6FF362DF-5BC7-4BB1-9EF0-09F20165A44B}" presName="compNode" presStyleCnt="0"/>
      <dgm:spPr/>
    </dgm:pt>
    <dgm:pt modelId="{D822376F-15BB-4D51-8017-ACADBC61DB52}" type="pres">
      <dgm:prSet presAssocID="{6FF362DF-5BC7-4BB1-9EF0-09F20165A44B}" presName="iconBgRect" presStyleLbl="bgShp" presStyleIdx="0" presStyleCnt="3"/>
      <dgm:spPr/>
    </dgm:pt>
    <dgm:pt modelId="{5B2196AD-8AA0-4119-8EB0-D0CF44D38496}" type="pres">
      <dgm:prSet presAssocID="{6FF362DF-5BC7-4BB1-9EF0-09F20165A4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C5DC0D7-CB0B-4AE7-9C57-824EA36F89B4}" type="pres">
      <dgm:prSet presAssocID="{6FF362DF-5BC7-4BB1-9EF0-09F20165A44B}" presName="spaceRect" presStyleCnt="0"/>
      <dgm:spPr/>
    </dgm:pt>
    <dgm:pt modelId="{0054BBDB-080A-4C24-A6CB-024E9BD53DE1}" type="pres">
      <dgm:prSet presAssocID="{6FF362DF-5BC7-4BB1-9EF0-09F20165A44B}" presName="textRect" presStyleLbl="revTx" presStyleIdx="0" presStyleCnt="3">
        <dgm:presLayoutVars>
          <dgm:chMax val="1"/>
          <dgm:chPref val="1"/>
        </dgm:presLayoutVars>
      </dgm:prSet>
      <dgm:spPr/>
    </dgm:pt>
    <dgm:pt modelId="{1ECD84A8-A906-4E18-9E69-A5BF6C94BEA9}" type="pres">
      <dgm:prSet presAssocID="{999F442A-520C-468F-88E0-D44DD3E40725}" presName="sibTrans" presStyleCnt="0"/>
      <dgm:spPr/>
    </dgm:pt>
    <dgm:pt modelId="{C176102B-9232-47CC-AF1A-08B976246817}" type="pres">
      <dgm:prSet presAssocID="{E07CD28D-7105-4436-8227-2ECD7C8679FB}" presName="compNode" presStyleCnt="0"/>
      <dgm:spPr/>
    </dgm:pt>
    <dgm:pt modelId="{ACD307B5-9FD6-4FCA-8E63-83F0CA7334C4}" type="pres">
      <dgm:prSet presAssocID="{E07CD28D-7105-4436-8227-2ECD7C8679FB}" presName="iconBgRect" presStyleLbl="bgShp" presStyleIdx="1" presStyleCnt="3"/>
      <dgm:spPr/>
    </dgm:pt>
    <dgm:pt modelId="{9399F987-9750-4ABA-AC11-B546483F3178}" type="pres">
      <dgm:prSet presAssocID="{E07CD28D-7105-4436-8227-2ECD7C8679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bord"/>
        </a:ext>
      </dgm:extLst>
    </dgm:pt>
    <dgm:pt modelId="{EC1C4C24-B42D-4F33-BA65-F1B47CED0147}" type="pres">
      <dgm:prSet presAssocID="{E07CD28D-7105-4436-8227-2ECD7C8679FB}" presName="spaceRect" presStyleCnt="0"/>
      <dgm:spPr/>
    </dgm:pt>
    <dgm:pt modelId="{DB9F04BA-3068-4F82-BE21-A1D109A0E165}" type="pres">
      <dgm:prSet presAssocID="{E07CD28D-7105-4436-8227-2ECD7C8679FB}" presName="textRect" presStyleLbl="revTx" presStyleIdx="1" presStyleCnt="3">
        <dgm:presLayoutVars>
          <dgm:chMax val="1"/>
          <dgm:chPref val="1"/>
        </dgm:presLayoutVars>
      </dgm:prSet>
      <dgm:spPr/>
    </dgm:pt>
    <dgm:pt modelId="{BE9DC03D-6EDC-4307-92B4-52DD4C0D43C8}" type="pres">
      <dgm:prSet presAssocID="{AACDBA36-BC10-4AA7-8F50-843659C2DA4B}" presName="sibTrans" presStyleCnt="0"/>
      <dgm:spPr/>
    </dgm:pt>
    <dgm:pt modelId="{14ABF1E7-07BD-4592-A307-37B469995025}" type="pres">
      <dgm:prSet presAssocID="{00598D27-A766-4345-9A6A-DCD42C802350}" presName="compNode" presStyleCnt="0"/>
      <dgm:spPr/>
    </dgm:pt>
    <dgm:pt modelId="{58235698-C702-4FA9-845E-16ADE89F48EB}" type="pres">
      <dgm:prSet presAssocID="{00598D27-A766-4345-9A6A-DCD42C802350}" presName="iconBgRect" presStyleLbl="bgShp" presStyleIdx="2" presStyleCnt="3"/>
      <dgm:spPr/>
    </dgm:pt>
    <dgm:pt modelId="{A775F460-A0AD-4E9C-ACCE-338FD632027A}" type="pres">
      <dgm:prSet presAssocID="{00598D27-A766-4345-9A6A-DCD42C8023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abbelen"/>
        </a:ext>
      </dgm:extLst>
    </dgm:pt>
    <dgm:pt modelId="{18757CB4-A9F4-46FA-84C6-0F23CBB6CA7F}" type="pres">
      <dgm:prSet presAssocID="{00598D27-A766-4345-9A6A-DCD42C802350}" presName="spaceRect" presStyleCnt="0"/>
      <dgm:spPr/>
    </dgm:pt>
    <dgm:pt modelId="{6D0B875B-E736-40FB-A526-65171A974AE6}" type="pres">
      <dgm:prSet presAssocID="{00598D27-A766-4345-9A6A-DCD42C80235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2EED834-22B4-40FE-93A2-C6AC4C23B7BE}" srcId="{DC7211E3-1A3A-4036-B476-46612363BC1B}" destId="{00598D27-A766-4345-9A6A-DCD42C802350}" srcOrd="2" destOrd="0" parTransId="{206AF2B0-76D4-4872-B824-5C64A352A613}" sibTransId="{93655085-7E13-43E9-B64A-60B6931FBB63}"/>
    <dgm:cxn modelId="{FB25D947-B52F-403A-998B-4712B6CDCA98}" type="presOf" srcId="{6FF362DF-5BC7-4BB1-9EF0-09F20165A44B}" destId="{0054BBDB-080A-4C24-A6CB-024E9BD53DE1}" srcOrd="0" destOrd="0" presId="urn:microsoft.com/office/officeart/2018/5/layout/IconCircleLabelList"/>
    <dgm:cxn modelId="{594B6A8A-F3C1-44E3-97A5-5A38245CF40D}" type="presOf" srcId="{E07CD28D-7105-4436-8227-2ECD7C8679FB}" destId="{DB9F04BA-3068-4F82-BE21-A1D109A0E165}" srcOrd="0" destOrd="0" presId="urn:microsoft.com/office/officeart/2018/5/layout/IconCircleLabelList"/>
    <dgm:cxn modelId="{42C64291-F012-4255-9E16-F6D2ACD62134}" type="presOf" srcId="{00598D27-A766-4345-9A6A-DCD42C802350}" destId="{6D0B875B-E736-40FB-A526-65171A974AE6}" srcOrd="0" destOrd="0" presId="urn:microsoft.com/office/officeart/2018/5/layout/IconCircleLabelList"/>
    <dgm:cxn modelId="{A8AAF3B3-115D-463C-A54B-CD5F8FCA6E03}" srcId="{DC7211E3-1A3A-4036-B476-46612363BC1B}" destId="{6FF362DF-5BC7-4BB1-9EF0-09F20165A44B}" srcOrd="0" destOrd="0" parTransId="{88E82D0B-7E49-410F-B155-9FD69708E520}" sibTransId="{999F442A-520C-468F-88E0-D44DD3E40725}"/>
    <dgm:cxn modelId="{2144C9C4-8EF9-4553-A514-F2F75554685F}" type="presOf" srcId="{DC7211E3-1A3A-4036-B476-46612363BC1B}" destId="{133250B6-336B-4401-9CAC-2376EB533AF6}" srcOrd="0" destOrd="0" presId="urn:microsoft.com/office/officeart/2018/5/layout/IconCircleLabelList"/>
    <dgm:cxn modelId="{972EC2EA-D10D-4416-958A-6C179AFDA5B3}" srcId="{DC7211E3-1A3A-4036-B476-46612363BC1B}" destId="{E07CD28D-7105-4436-8227-2ECD7C8679FB}" srcOrd="1" destOrd="0" parTransId="{8D7B3C15-C176-440C-9D3B-ED2E943E02F0}" sibTransId="{AACDBA36-BC10-4AA7-8F50-843659C2DA4B}"/>
    <dgm:cxn modelId="{DB068D84-63B6-4A06-94B5-E118ECA4020D}" type="presParOf" srcId="{133250B6-336B-4401-9CAC-2376EB533AF6}" destId="{1F8A2478-C1E7-4AA2-8124-F003274DB84E}" srcOrd="0" destOrd="0" presId="urn:microsoft.com/office/officeart/2018/5/layout/IconCircleLabelList"/>
    <dgm:cxn modelId="{AC90767A-04C9-41B2-B402-EF379C17928B}" type="presParOf" srcId="{1F8A2478-C1E7-4AA2-8124-F003274DB84E}" destId="{D822376F-15BB-4D51-8017-ACADBC61DB52}" srcOrd="0" destOrd="0" presId="urn:microsoft.com/office/officeart/2018/5/layout/IconCircleLabelList"/>
    <dgm:cxn modelId="{0AFDBDA5-5031-43E3-A411-EC122E47D8DA}" type="presParOf" srcId="{1F8A2478-C1E7-4AA2-8124-F003274DB84E}" destId="{5B2196AD-8AA0-4119-8EB0-D0CF44D38496}" srcOrd="1" destOrd="0" presId="urn:microsoft.com/office/officeart/2018/5/layout/IconCircleLabelList"/>
    <dgm:cxn modelId="{8B08CE52-1A37-401F-8ABC-25C5957738A2}" type="presParOf" srcId="{1F8A2478-C1E7-4AA2-8124-F003274DB84E}" destId="{EC5DC0D7-CB0B-4AE7-9C57-824EA36F89B4}" srcOrd="2" destOrd="0" presId="urn:microsoft.com/office/officeart/2018/5/layout/IconCircleLabelList"/>
    <dgm:cxn modelId="{E69BCAC5-1A40-4135-9555-29F9ADBD3012}" type="presParOf" srcId="{1F8A2478-C1E7-4AA2-8124-F003274DB84E}" destId="{0054BBDB-080A-4C24-A6CB-024E9BD53DE1}" srcOrd="3" destOrd="0" presId="urn:microsoft.com/office/officeart/2018/5/layout/IconCircleLabelList"/>
    <dgm:cxn modelId="{BA5D4BDD-4438-4D5F-A2D4-9A551212313A}" type="presParOf" srcId="{133250B6-336B-4401-9CAC-2376EB533AF6}" destId="{1ECD84A8-A906-4E18-9E69-A5BF6C94BEA9}" srcOrd="1" destOrd="0" presId="urn:microsoft.com/office/officeart/2018/5/layout/IconCircleLabelList"/>
    <dgm:cxn modelId="{009E6977-93E5-49BC-8561-8883254FD48D}" type="presParOf" srcId="{133250B6-336B-4401-9CAC-2376EB533AF6}" destId="{C176102B-9232-47CC-AF1A-08B976246817}" srcOrd="2" destOrd="0" presId="urn:microsoft.com/office/officeart/2018/5/layout/IconCircleLabelList"/>
    <dgm:cxn modelId="{834E78D8-14FA-49D2-B07C-104D7B7F9C27}" type="presParOf" srcId="{C176102B-9232-47CC-AF1A-08B976246817}" destId="{ACD307B5-9FD6-4FCA-8E63-83F0CA7334C4}" srcOrd="0" destOrd="0" presId="urn:microsoft.com/office/officeart/2018/5/layout/IconCircleLabelList"/>
    <dgm:cxn modelId="{7CDD62BE-2D4A-4526-8AA1-9808F1B2AB84}" type="presParOf" srcId="{C176102B-9232-47CC-AF1A-08B976246817}" destId="{9399F987-9750-4ABA-AC11-B546483F3178}" srcOrd="1" destOrd="0" presId="urn:microsoft.com/office/officeart/2018/5/layout/IconCircleLabelList"/>
    <dgm:cxn modelId="{8DE28777-F015-4930-BED6-869D452EC29F}" type="presParOf" srcId="{C176102B-9232-47CC-AF1A-08B976246817}" destId="{EC1C4C24-B42D-4F33-BA65-F1B47CED0147}" srcOrd="2" destOrd="0" presId="urn:microsoft.com/office/officeart/2018/5/layout/IconCircleLabelList"/>
    <dgm:cxn modelId="{975C1D57-1EA5-4608-8A9A-62BFC7F634AE}" type="presParOf" srcId="{C176102B-9232-47CC-AF1A-08B976246817}" destId="{DB9F04BA-3068-4F82-BE21-A1D109A0E165}" srcOrd="3" destOrd="0" presId="urn:microsoft.com/office/officeart/2018/5/layout/IconCircleLabelList"/>
    <dgm:cxn modelId="{9A0D8783-75CE-4CEA-999E-523138AC637D}" type="presParOf" srcId="{133250B6-336B-4401-9CAC-2376EB533AF6}" destId="{BE9DC03D-6EDC-4307-92B4-52DD4C0D43C8}" srcOrd="3" destOrd="0" presId="urn:microsoft.com/office/officeart/2018/5/layout/IconCircleLabelList"/>
    <dgm:cxn modelId="{C956CCC7-99C4-46D3-9FF5-C059461D9273}" type="presParOf" srcId="{133250B6-336B-4401-9CAC-2376EB533AF6}" destId="{14ABF1E7-07BD-4592-A307-37B469995025}" srcOrd="4" destOrd="0" presId="urn:microsoft.com/office/officeart/2018/5/layout/IconCircleLabelList"/>
    <dgm:cxn modelId="{A43B85C2-8225-4E0E-AF63-3A71D3998D87}" type="presParOf" srcId="{14ABF1E7-07BD-4592-A307-37B469995025}" destId="{58235698-C702-4FA9-845E-16ADE89F48EB}" srcOrd="0" destOrd="0" presId="urn:microsoft.com/office/officeart/2018/5/layout/IconCircleLabelList"/>
    <dgm:cxn modelId="{46AAD832-7582-43F3-B468-F0670D570C10}" type="presParOf" srcId="{14ABF1E7-07BD-4592-A307-37B469995025}" destId="{A775F460-A0AD-4E9C-ACCE-338FD632027A}" srcOrd="1" destOrd="0" presId="urn:microsoft.com/office/officeart/2018/5/layout/IconCircleLabelList"/>
    <dgm:cxn modelId="{0BA722DD-2BFA-453C-A61A-F67D6AF696A0}" type="presParOf" srcId="{14ABF1E7-07BD-4592-A307-37B469995025}" destId="{18757CB4-A9F4-46FA-84C6-0F23CBB6CA7F}" srcOrd="2" destOrd="0" presId="urn:microsoft.com/office/officeart/2018/5/layout/IconCircleLabelList"/>
    <dgm:cxn modelId="{24E899F2-9E09-419A-AE15-761DF6ADE8C0}" type="presParOf" srcId="{14ABF1E7-07BD-4592-A307-37B469995025}" destId="{6D0B875B-E736-40FB-A526-65171A974AE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376F-15BB-4D51-8017-ACADBC61DB52}">
      <dsp:nvSpPr>
        <dsp:cNvPr id="0" name=""/>
        <dsp:cNvSpPr/>
      </dsp:nvSpPr>
      <dsp:spPr>
        <a:xfrm>
          <a:off x="679050" y="578771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196AD-8AA0-4119-8EB0-D0CF44D38496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4BBDB-080A-4C24-A6CB-024E9BD53DE1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2100" kern="1200"/>
            <a:t>minimum tien verschillende patronen; </a:t>
          </a:r>
          <a:endParaRPr lang="en-US" sz="2100" kern="1200"/>
        </a:p>
      </dsp:txBody>
      <dsp:txXfrm>
        <a:off x="75768" y="3053772"/>
        <a:ext cx="3093750" cy="720000"/>
      </dsp:txXfrm>
    </dsp:sp>
    <dsp:sp modelId="{ACD307B5-9FD6-4FCA-8E63-83F0CA7334C4}">
      <dsp:nvSpPr>
        <dsp:cNvPr id="0" name=""/>
        <dsp:cNvSpPr/>
      </dsp:nvSpPr>
      <dsp:spPr>
        <a:xfrm>
          <a:off x="4314206" y="578771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9F987-9750-4ABA-AC11-B546483F3178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F04BA-3068-4F82-BE21-A1D109A0E165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2100" kern="1200"/>
            <a:t>verschillende lijnsoorten gebruiken; </a:t>
          </a:r>
          <a:endParaRPr lang="en-US" sz="2100" kern="1200"/>
        </a:p>
      </dsp:txBody>
      <dsp:txXfrm>
        <a:off x="3710925" y="3053772"/>
        <a:ext cx="3093750" cy="720000"/>
      </dsp:txXfrm>
    </dsp:sp>
    <dsp:sp modelId="{58235698-C702-4FA9-845E-16ADE89F48EB}">
      <dsp:nvSpPr>
        <dsp:cNvPr id="0" name=""/>
        <dsp:cNvSpPr/>
      </dsp:nvSpPr>
      <dsp:spPr>
        <a:xfrm>
          <a:off x="7949362" y="578771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5F460-A0AD-4E9C-ACCE-338FD632027A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B875B-E736-40FB-A526-65171A974AE6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2100" kern="1200"/>
            <a:t>direct tekenen met viltstift. </a:t>
          </a:r>
          <a:endParaRPr lang="en-US" sz="2100" kern="1200"/>
        </a:p>
      </dsp:txBody>
      <dsp:txXfrm>
        <a:off x="7346081" y="305377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43A1E-C707-4AFD-BB65-E16952349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BFC65D-CEFD-4F34-B47C-73E989377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EDF8C5-EA12-4035-8434-FAD34033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95592-A3C2-423B-8C8D-6589DAC0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A99842-33CD-4976-B8C7-B10075DB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769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92EC7-98AA-4B4F-825F-A94EBF33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AF0477-C30E-4EA3-9244-722FEF0A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022142-6B27-4282-A82A-7D2CB3B4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5E28BD-18A9-41AD-AC8C-1D75708F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16329-9124-41AF-B7AA-AF042D6C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48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FAA03C-934B-4B0B-931E-FE5BF15D0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1392B1-F084-4A87-8FBD-1641EBB29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B3A62C-CE94-45E3-A5D2-BBE10075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CF55D-75A6-4514-87A3-36455345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D323BF-3438-45E9-B1A6-709E40DC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86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517A-FD5F-4157-B22C-EB6DA301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BA52C1-8305-46CB-9224-7DCB1D7C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8568D8-A21C-43EA-9AF5-64C65D44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B11B1B-1935-4020-A0C9-37DB506B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F0F7A0-89C7-4C24-A917-505E72A4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1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BCE9-E81A-48CE-A1BA-4DB90A03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0CF3DC-5F46-4D66-9D1D-21EF03EE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577CF3-ABF2-4129-BADB-259D7AB0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5BA30B-8872-462E-AB2B-BFD6E15A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5BD6CE-C61C-48C4-8E30-81548F82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88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F8ECE-3C4A-4C3B-B634-6A77428B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72CA8-1625-4BA5-8191-BA9A80497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D3F189-CC85-4BCB-8005-04D633356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1002A2-2E1E-40EE-8B18-B6137F6C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82B9A0-A0BA-4D62-B480-C4D6C73B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520188-33F3-44BE-B0C8-6C3DB1D6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98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C61B1-DBD0-4CA2-B870-09EB32C3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D6793A-94DE-4DAE-86A0-C8F41CCAD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F1E275-3522-4FE0-A7A2-5231BF8A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D00E6E-1BE1-46D6-8B80-C92848A4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4BAA32-496B-4614-BC43-53824B4CE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21B5984-AE01-41CC-B0C5-A54B025C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612DB6-32DF-4958-A8CF-E02670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130D98-F225-41D8-88C8-1379FC8A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13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D6B71-BF5E-4D53-9F65-B58C1EC2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2DEBE3-521E-4D0D-870A-97FA2CB7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F81BE7-8303-47ED-BFC7-263A5813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C8894F-00D3-49E6-BFC1-78F8D151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31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EFDE20-4678-4D03-BE4F-A23FD6D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3D0BE-68D9-458A-B413-63DAE3C6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D6B7DE-9FDC-492C-BA4E-80002514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6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49589-78AA-48BD-9114-A6C8B977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B26A5-36B5-4A93-A267-30B66F3F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0068FF-63C0-4C62-8B50-7B855727E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870A73-1188-4715-A9E0-5F5BD9EF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7344BF-97A2-4990-ABE4-A1028308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D7B5B5-AADE-4F56-9115-A13E1290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69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7D8F1-DFA6-4BFD-ADEF-E51B89EA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BAB0F8-CEBF-4830-A973-C7D68B918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983B95-09BD-4C17-8FE6-63E5AD84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8A9D91-16BE-4A5E-AD77-35345304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3E4B81-F415-406B-84D5-417AE0C3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760975-7EBC-4029-B441-509F737F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05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365810-BEB3-426F-8677-0B100381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8FAE4D-3689-4C69-A72F-66C14365F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98416F-63D8-4976-B2C7-4632A5FF1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4C31-11DF-439C-BD06-33AC9D77A0B1}" type="datetimeFigureOut">
              <a:rPr lang="nl-BE" smtClean="0"/>
              <a:t>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79B90-CEEA-4BC0-91E1-766D14868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613BF0-A0DF-440C-A567-29D99B3BD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F214-7ACB-4DB2-8E15-8CB640BE04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13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hNiq0O0Q74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media 3" title="De mode scoren met juf Lore - Vlog 5 - Patronen">
            <a:hlinkClick r:id="" action="ppaction://media"/>
            <a:extLst>
              <a:ext uri="{FF2B5EF4-FFF2-40B4-BE49-F238E27FC236}">
                <a16:creationId xmlns:a16="http://schemas.microsoft.com/office/drawing/2014/main" id="{0A06E4E5-333B-4A0E-B911-7ADD1B5329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E49CD1-2033-492A-9C3D-D8FA5122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8547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retro behang zwart wit 951781 | Retro | onlinebehangpapier">
            <a:extLst>
              <a:ext uri="{FF2B5EF4-FFF2-40B4-BE49-F238E27FC236}">
                <a16:creationId xmlns:a16="http://schemas.microsoft.com/office/drawing/2014/main" id="{56AA387C-9ADA-462F-B4A7-1D6CD2FD9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r="10246" b="-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Een lijn is geen lijn. Zet de perfecte lijn door er meerdere te ...">
            <a:extLst>
              <a:ext uri="{FF2B5EF4-FFF2-40B4-BE49-F238E27FC236}">
                <a16:creationId xmlns:a16="http://schemas.microsoft.com/office/drawing/2014/main" id="{3B5D29CD-D6D8-470A-90A3-4AC19898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1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4" name="Rectangle 7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5" name="Rectangle 7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697F34-A78A-4AB3-976D-932AF3BB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uitkiezen </a:t>
            </a:r>
          </a:p>
        </p:txBody>
      </p:sp>
      <p:grpSp>
        <p:nvGrpSpPr>
          <p:cNvPr id="12296" name="Group 76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Gigi does Rio in Elle USA with Gigi Hadid wearing Hermes,AurÃ¯Â ...">
            <a:extLst>
              <a:ext uri="{FF2B5EF4-FFF2-40B4-BE49-F238E27FC236}">
                <a16:creationId xmlns:a16="http://schemas.microsoft.com/office/drawing/2014/main" id="{4A9071C4-4C3A-4E1E-B448-904BBF5B9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937"/>
          <a:stretch/>
        </p:blipFill>
        <p:spPr bwMode="auto">
          <a:xfrm>
            <a:off x="224949" y="576072"/>
            <a:ext cx="3919228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e Reebok x Gigi Hadid sportcollectie brengt je terug naar de ...">
            <a:extLst>
              <a:ext uri="{FF2B5EF4-FFF2-40B4-BE49-F238E27FC236}">
                <a16:creationId xmlns:a16="http://schemas.microsoft.com/office/drawing/2014/main" id="{AC64B5F5-C10F-41E3-A280-AACBE1AF8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-3" b="-3"/>
          <a:stretch/>
        </p:blipFill>
        <p:spPr bwMode="auto">
          <a:xfrm>
            <a:off x="4346544" y="576072"/>
            <a:ext cx="3922776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Vermenigvuldigingsteken 31">
            <a:extLst>
              <a:ext uri="{FF2B5EF4-FFF2-40B4-BE49-F238E27FC236}">
                <a16:creationId xmlns:a16="http://schemas.microsoft.com/office/drawing/2014/main" id="{F02D709D-E09F-4BF6-A045-1E88A82D28DE}"/>
              </a:ext>
            </a:extLst>
          </p:cNvPr>
          <p:cNvSpPr/>
          <p:nvPr/>
        </p:nvSpPr>
        <p:spPr>
          <a:xfrm>
            <a:off x="4144177" y="2969359"/>
            <a:ext cx="4439203" cy="33813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78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8C0A63-33D4-4167-89F7-E628A9FC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Houding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 descr="Magazine Covers - Emma Chamberlain in Cosmopolitan Magazine ...">
            <a:extLst>
              <a:ext uri="{FF2B5EF4-FFF2-40B4-BE49-F238E27FC236}">
                <a16:creationId xmlns:a16="http://schemas.microsoft.com/office/drawing/2014/main" id="{98CFD426-ED3A-4206-A333-E7E792000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/>
          <a:stretch/>
        </p:blipFill>
        <p:spPr bwMode="auto">
          <a:xfrm>
            <a:off x="224949" y="576072"/>
            <a:ext cx="3919228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Vermenigvuldigingsteken 28">
            <a:extLst>
              <a:ext uri="{FF2B5EF4-FFF2-40B4-BE49-F238E27FC236}">
                <a16:creationId xmlns:a16="http://schemas.microsoft.com/office/drawing/2014/main" id="{3ABCE80C-9E38-457A-8DF4-B149EE791644}"/>
              </a:ext>
            </a:extLst>
          </p:cNvPr>
          <p:cNvSpPr/>
          <p:nvPr/>
        </p:nvSpPr>
        <p:spPr>
          <a:xfrm>
            <a:off x="0" y="2969359"/>
            <a:ext cx="4439203" cy="33813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318" name="Picture 6" descr="L'UOMO VOGUE – Dsquared2">
            <a:extLst>
              <a:ext uri="{FF2B5EF4-FFF2-40B4-BE49-F238E27FC236}">
                <a16:creationId xmlns:a16="http://schemas.microsoft.com/office/drawing/2014/main" id="{151C0CA7-8ABE-410F-BDF6-D75D1BAFA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08" y="576072"/>
            <a:ext cx="4208712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671514-4C8F-4F28-B0B5-2A89236A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72" y="640081"/>
            <a:ext cx="4180839" cy="557445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6E5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662F72-4F7D-4224-A0DC-8CDBC7E6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A4-formaat</a:t>
            </a:r>
          </a:p>
        </p:txBody>
      </p:sp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994CA37B-7EE1-4B0F-9C91-73C0D4D55AB3}"/>
              </a:ext>
            </a:extLst>
          </p:cNvPr>
          <p:cNvSpPr/>
          <p:nvPr/>
        </p:nvSpPr>
        <p:spPr>
          <a:xfrm>
            <a:off x="1837772" y="3114675"/>
            <a:ext cx="4439203" cy="33813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1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Nature fashion - Kulachek">
            <a:extLst>
              <a:ext uri="{FF2B5EF4-FFF2-40B4-BE49-F238E27FC236}">
                <a16:creationId xmlns:a16="http://schemas.microsoft.com/office/drawing/2014/main" id="{2629E496-6BFA-477E-90F4-2D09AF1A7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8"/>
          <a:stretch/>
        </p:blipFill>
        <p:spPr bwMode="auto">
          <a:xfrm>
            <a:off x="6898713" y="643467"/>
            <a:ext cx="417442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ature fashion - Kulachek">
            <a:extLst>
              <a:ext uri="{FF2B5EF4-FFF2-40B4-BE49-F238E27FC236}">
                <a16:creationId xmlns:a16="http://schemas.microsoft.com/office/drawing/2014/main" id="{CAA48841-1358-44BE-BCBE-0AA6AC4B7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0"/>
          <a:stretch/>
        </p:blipFill>
        <p:spPr bwMode="auto">
          <a:xfrm>
            <a:off x="641180" y="1064715"/>
            <a:ext cx="5129784" cy="47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6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whiteboard, tekst, teken, water&#10;&#10;Automatisch gegenereerde beschrijving">
            <a:extLst>
              <a:ext uri="{FF2B5EF4-FFF2-40B4-BE49-F238E27FC236}">
                <a16:creationId xmlns:a16="http://schemas.microsoft.com/office/drawing/2014/main" id="{99EBB889-AED8-4111-B2CE-CBC5BCD2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>
          <a:xfrm>
            <a:off x="4529138" y="643467"/>
            <a:ext cx="31337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868554B-3AD0-4165-B2B4-AA0819D46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1"/>
          <a:stretch/>
        </p:blipFill>
        <p:spPr>
          <a:xfrm>
            <a:off x="3405148" y="643467"/>
            <a:ext cx="53817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6388C-8F8E-4C78-A856-30744366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Patronen</a:t>
            </a:r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91B819C-EBC1-44B6-8B44-BC7508EF2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65268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2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6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2751A84-67B1-4AC1-87B3-B64A74D03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467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tekst, kaart, tekening, staand&#10;&#10;Automatisch gegenereerde beschrijving">
            <a:extLst>
              <a:ext uri="{FF2B5EF4-FFF2-40B4-BE49-F238E27FC236}">
                <a16:creationId xmlns:a16="http://schemas.microsoft.com/office/drawing/2014/main" id="{2993F864-016E-44BD-9867-15F4D3482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467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9688D25-6435-4EB1-B1C2-CC3DB8CC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466" y="1339850"/>
            <a:ext cx="557106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staand, zwart, jurk, jong&#10;&#10;Automatisch gegenereerde beschrijving">
            <a:extLst>
              <a:ext uri="{FF2B5EF4-FFF2-40B4-BE49-F238E27FC236}">
                <a16:creationId xmlns:a16="http://schemas.microsoft.com/office/drawing/2014/main" id="{1EF15BCE-ACCB-49FF-9E14-915F2464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64BEEC-C5AB-4F53-8E70-C376A666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467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5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derlandse Top 10-Acts: Stromae">
            <a:extLst>
              <a:ext uri="{FF2B5EF4-FFF2-40B4-BE49-F238E27FC236}">
                <a16:creationId xmlns:a16="http://schemas.microsoft.com/office/drawing/2014/main" id="{4EF89544-B645-4CF4-98CE-92DE5653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48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1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hangpapier voor kinderen bootjes - LAVMI">
            <a:extLst>
              <a:ext uri="{FF2B5EF4-FFF2-40B4-BE49-F238E27FC236}">
                <a16:creationId xmlns:a16="http://schemas.microsoft.com/office/drawing/2014/main" id="{BF5B5E68-9799-45EC-A7A1-EB3B415F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067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Lavmi-stijlvol retro behangpapier easy-ficus okerbruin zwart beige ...">
            <a:extLst>
              <a:ext uri="{FF2B5EF4-FFF2-40B4-BE49-F238E27FC236}">
                <a16:creationId xmlns:a16="http://schemas.microsoft.com/office/drawing/2014/main" id="{2A2D4F8C-AECD-4A9E-8FD5-CBDB36B8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864108"/>
            <a:ext cx="5129784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6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6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ie Elise Larsen Inpakpapier - serie7 - StudioZomooi">
            <a:extLst>
              <a:ext uri="{FF2B5EF4-FFF2-40B4-BE49-F238E27FC236}">
                <a16:creationId xmlns:a16="http://schemas.microsoft.com/office/drawing/2014/main" id="{DD1F8CCA-B864-4A4E-833C-5A3906FC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9550" y="643467"/>
            <a:ext cx="48328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562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</Words>
  <Application>Microsoft Office PowerPoint</Application>
  <PresentationFormat>Breedbeeld</PresentationFormat>
  <Paragraphs>7</Paragraphs>
  <Slides>18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Model uitkiezen </vt:lpstr>
      <vt:lpstr>Houding </vt:lpstr>
      <vt:lpstr>A4-formaat</vt:lpstr>
      <vt:lpstr>PowerPoint-presentatie</vt:lpstr>
      <vt:lpstr>PowerPoint-presentatie</vt:lpstr>
      <vt:lpstr>PowerPoint-presentatie</vt:lpstr>
      <vt:lpstr>Patronen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 Keppers</dc:creator>
  <cp:lastModifiedBy>Lore Keppers</cp:lastModifiedBy>
  <cp:revision>2</cp:revision>
  <dcterms:created xsi:type="dcterms:W3CDTF">2020-05-04T19:14:36Z</dcterms:created>
  <dcterms:modified xsi:type="dcterms:W3CDTF">2020-05-04T20:20:53Z</dcterms:modified>
</cp:coreProperties>
</file>