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66" r:id="rId16"/>
    <p:sldId id="267" r:id="rId17"/>
    <p:sldId id="268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D29BC-B863-7FED-94D9-995169FA115C}" v="14" dt="2020-05-24T17:26:40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 Keppers" userId="S::r0656184@student.thomasmore.be::40e2802e-f057-4934-bc53-5d5bb640b119" providerId="AD" clId="Web-{134D29BC-B863-7FED-94D9-995169FA115C}"/>
    <pc:docChg chg="modSld">
      <pc:chgData name="Lore Keppers" userId="S::r0656184@student.thomasmore.be::40e2802e-f057-4934-bc53-5d5bb640b119" providerId="AD" clId="Web-{134D29BC-B863-7FED-94D9-995169FA115C}" dt="2020-05-24T17:26:40.930" v="12" actId="1076"/>
      <pc:docMkLst>
        <pc:docMk/>
      </pc:docMkLst>
      <pc:sldChg chg="modSp">
        <pc:chgData name="Lore Keppers" userId="S::r0656184@student.thomasmore.be::40e2802e-f057-4934-bc53-5d5bb640b119" providerId="AD" clId="Web-{134D29BC-B863-7FED-94D9-995169FA115C}" dt="2020-05-24T17:25:10.304" v="2" actId="20577"/>
        <pc:sldMkLst>
          <pc:docMk/>
          <pc:sldMk cId="329112087" sldId="258"/>
        </pc:sldMkLst>
        <pc:spChg chg="mod">
          <ac:chgData name="Lore Keppers" userId="S::r0656184@student.thomasmore.be::40e2802e-f057-4934-bc53-5d5bb640b119" providerId="AD" clId="Web-{134D29BC-B863-7FED-94D9-995169FA115C}" dt="2020-05-24T17:25:10.304" v="2" actId="20577"/>
          <ac:spMkLst>
            <pc:docMk/>
            <pc:sldMk cId="329112087" sldId="258"/>
            <ac:spMk id="4" creationId="{99152DF8-5688-484E-B791-0D205592FBA3}"/>
          </ac:spMkLst>
        </pc:spChg>
      </pc:sldChg>
      <pc:sldChg chg="modSp">
        <pc:chgData name="Lore Keppers" userId="S::r0656184@student.thomasmore.be::40e2802e-f057-4934-bc53-5d5bb640b119" providerId="AD" clId="Web-{134D29BC-B863-7FED-94D9-995169FA115C}" dt="2020-05-24T17:26:29.633" v="6" actId="20577"/>
        <pc:sldMkLst>
          <pc:docMk/>
          <pc:sldMk cId="2182453631" sldId="260"/>
        </pc:sldMkLst>
        <pc:spChg chg="mod">
          <ac:chgData name="Lore Keppers" userId="S::r0656184@student.thomasmore.be::40e2802e-f057-4934-bc53-5d5bb640b119" providerId="AD" clId="Web-{134D29BC-B863-7FED-94D9-995169FA115C}" dt="2020-05-24T17:26:29.633" v="6" actId="20577"/>
          <ac:spMkLst>
            <pc:docMk/>
            <pc:sldMk cId="2182453631" sldId="260"/>
            <ac:spMk id="4" creationId="{99152DF8-5688-484E-B791-0D205592FBA3}"/>
          </ac:spMkLst>
        </pc:spChg>
      </pc:sldChg>
      <pc:sldChg chg="addSp delSp modSp">
        <pc:chgData name="Lore Keppers" userId="S::r0656184@student.thomasmore.be::40e2802e-f057-4934-bc53-5d5bb640b119" providerId="AD" clId="Web-{134D29BC-B863-7FED-94D9-995169FA115C}" dt="2020-05-24T17:26:40.930" v="12" actId="1076"/>
        <pc:sldMkLst>
          <pc:docMk/>
          <pc:sldMk cId="999255277" sldId="270"/>
        </pc:sldMkLst>
        <pc:picChg chg="add mod">
          <ac:chgData name="Lore Keppers" userId="S::r0656184@student.thomasmore.be::40e2802e-f057-4934-bc53-5d5bb640b119" providerId="AD" clId="Web-{134D29BC-B863-7FED-94D9-995169FA115C}" dt="2020-05-24T17:26:40.930" v="12" actId="1076"/>
          <ac:picMkLst>
            <pc:docMk/>
            <pc:sldMk cId="999255277" sldId="270"/>
            <ac:picMk id="2" creationId="{881C0E8B-A3F8-4C00-8BD3-D1EEFFF824BA}"/>
          </ac:picMkLst>
        </pc:picChg>
        <pc:picChg chg="del">
          <ac:chgData name="Lore Keppers" userId="S::r0656184@student.thomasmore.be::40e2802e-f057-4934-bc53-5d5bb640b119" providerId="AD" clId="Web-{134D29BC-B863-7FED-94D9-995169FA115C}" dt="2020-05-24T17:26:31.711" v="8"/>
          <ac:picMkLst>
            <pc:docMk/>
            <pc:sldMk cId="999255277" sldId="270"/>
            <ac:picMk id="12290" creationId="{65416303-686E-44AC-8EAF-1E72E8CD82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60048-28DE-4C99-A3CE-ABAB9E08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AF9C9D-F97D-4489-B3F3-86B58DBE9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4C50E7-2BD1-4B78-BA5B-F8B826B4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CDF-5722-4774-8455-344A50180A15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1595E9-DF34-43E7-B7E7-2270A5AD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4E3D53-2D44-44AA-AEF7-50BB432F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1053-AFF1-4172-88CF-04EF979003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570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9B6CC-FA56-4170-BE49-8CA1DE63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747D8F-668B-482C-B6E5-06C4592EA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E1A5DA-85EB-4F52-A8AF-2F2361C7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CDF-5722-4774-8455-344A50180A15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72AD0A-01A2-4AC1-8904-4179020A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2EB23D-D1FB-4F34-80ED-98EE4B47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1053-AFF1-4172-88CF-04EF979003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532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77BB126-D116-414D-9F2E-5A33C991B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75CFC7C-EF31-46F7-8D7F-90FCABE93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FE1C3F-A3A7-4F0F-961C-C472077D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CDF-5722-4774-8455-344A50180A15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02D5E7-E9B5-4A03-9CCC-6A593D30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278541-218A-468D-A4D2-67405D5D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1053-AFF1-4172-88CF-04EF979003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701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B70DD-D234-41DB-84A0-859B2879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421D87-D4C0-4A65-9E75-62B12BB59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593E80-B8E8-471F-A00E-EB599909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CDF-5722-4774-8455-344A50180A15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319A09-525D-4E79-8CB9-EA74A4F9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E0A3CE-AA46-4CF7-8D87-0C96DDE5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1053-AFF1-4172-88CF-04EF979003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29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FF628-1D35-40CE-94FD-30D4012B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EA31F2-F73E-408D-8A53-BD27652A6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796C27-EFC0-43CE-9561-4167564D3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CDF-5722-4774-8455-344A50180A15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012D66-24A8-4CD0-8C5D-F9789E06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F4AD9A-B687-481B-BAB8-07D48EE7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1053-AFF1-4172-88CF-04EF979003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380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D4A6A-29B5-430A-BB36-4ADBD14C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2DD00D-8A09-419C-82B4-F3DA8105C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BB58E0B-CBB5-4589-987C-797837748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E4DD96-9E0C-4571-9E35-2D1025C2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CDF-5722-4774-8455-344A50180A15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D0903B-5339-4A02-A6C0-69999569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60F2A0-1522-4BCD-BC46-38FF563C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1053-AFF1-4172-88CF-04EF979003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683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28E6A-A8B3-482A-A684-A6E9FE6E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465CEF-FF83-4771-830A-6B1173C07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EA8195-C85E-41E0-B5E9-217BCBAF6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B6EB96-571A-4A27-AD5A-E7E7B8CB4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999DD8-C1AC-4B84-8F5A-C836C6A02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4C49477-F5A7-455E-8909-108D2DD4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CDF-5722-4774-8455-344A50180A15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717908-1A78-4403-BCB3-E7E95668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37D3CF1-FB98-400B-A847-30224E47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1053-AFF1-4172-88CF-04EF979003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906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432D9-D1D8-44AE-80D2-64F5E8AF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5B1728-A84F-4621-87A2-43D25438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CDF-5722-4774-8455-344A50180A15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B36087-3EE9-40C3-9583-DC06F94B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5CF9B2-1D40-46FE-9002-E24AC346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1053-AFF1-4172-88CF-04EF979003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691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E2B04A1-322D-4827-A0CF-B0502150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CDF-5722-4774-8455-344A50180A15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8CA41D1-180E-45B5-882F-EBB0472E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F5EBC5-3785-4435-8199-05154BC5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1053-AFF1-4172-88CF-04EF979003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260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B9058-F25D-4695-9160-ED71E86B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C68802-66C0-49E1-B122-4B9426FF2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BB8624-B447-44FB-8010-BC59B9507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0C12FD-0BDB-486B-9F38-4A7EC2AD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CDF-5722-4774-8455-344A50180A15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1C4DF9-A140-48B5-B1FC-DCDAADCD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049F2F-A526-4D00-9381-202328F2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1053-AFF1-4172-88CF-04EF979003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28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59B64-476F-44E0-8A61-F1A35723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4D426A1-3080-4121-8D4B-C20CB8E57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B8BEAA-29D0-4178-9F3F-C849B2D53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172B81-2759-4F4C-AD1D-3519A79C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6CDF-5722-4774-8455-344A50180A15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CB17F3-42A1-4981-92BA-ECF44030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00983B-E9D9-41AC-9402-09F33D40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1053-AFF1-4172-88CF-04EF979003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557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708C8B-1023-4154-B3DC-611CD356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53EB1-0B2F-48D0-ACB2-F8A744179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DBA2F7-7EFA-4DA5-8877-09459BF14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6CDF-5722-4774-8455-344A50180A15}" type="datetimeFigureOut">
              <a:rPr lang="nl-BE" smtClean="0"/>
              <a:t>24/05/2020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A7FB56-938C-439F-A05D-CCE8869EE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80490-C450-4DD0-ADD9-E11B65080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11053-AFF1-4172-88CF-04EF979003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314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O37hLR3cNM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5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media 2" title="De mode scoren met juf Lore - Vlog 7 - Les vￃﾪtements">
            <a:hlinkClick r:id="" action="ppaction://media"/>
            <a:extLst>
              <a:ext uri="{FF2B5EF4-FFF2-40B4-BE49-F238E27FC236}">
                <a16:creationId xmlns:a16="http://schemas.microsoft.com/office/drawing/2014/main" id="{D5BC9AAC-7D63-4F42-BE98-DF426DE47C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collants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9218" name="Picture 2" descr="Broekkousen bruin/oranje 74/80 - Balune - webwinkel voor ...">
            <a:extLst>
              <a:ext uri="{FF2B5EF4-FFF2-40B4-BE49-F238E27FC236}">
                <a16:creationId xmlns:a16="http://schemas.microsoft.com/office/drawing/2014/main" id="{EC7C9AF4-3D8E-40B7-8E47-0DB5A9CD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293" y="640081"/>
            <a:ext cx="3734882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bottes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42" name="Picture 2" descr="Gerry Weber - Laarzen model Calla - cognac">
            <a:extLst>
              <a:ext uri="{FF2B5EF4-FFF2-40B4-BE49-F238E27FC236}">
                <a16:creationId xmlns:a16="http://schemas.microsoft.com/office/drawing/2014/main" id="{D296203E-3361-4590-A1E5-40999919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314" y="640081"/>
            <a:ext cx="4180839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robe</a:t>
            </a:r>
          </a:p>
        </p:txBody>
      </p:sp>
      <p:pic>
        <p:nvPicPr>
          <p:cNvPr id="11266" name="Picture 2" descr="Boy, five, loves dresses so much he wears one to school every day ...">
            <a:extLst>
              <a:ext uri="{FF2B5EF4-FFF2-40B4-BE49-F238E27FC236}">
                <a16:creationId xmlns:a16="http://schemas.microsoft.com/office/drawing/2014/main" id="{858CF5F4-A42B-46BE-A8F2-0EC9B5A6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516" y="640081"/>
            <a:ext cx="3832435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30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manteau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Afbeelding 2" descr="Afbeelding met kostuum, man, kleding, persoon&#10;&#10;Beschrijving is gegenereerd met zeer hoge betrouwbaarheid">
            <a:extLst>
              <a:ext uri="{FF2B5EF4-FFF2-40B4-BE49-F238E27FC236}">
                <a16:creationId xmlns:a16="http://schemas.microsoft.com/office/drawing/2014/main" id="{881C0E8B-A3F8-4C00-8BD3-D1EEFFF8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41" y="846953"/>
            <a:ext cx="3740523" cy="53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pull </a:t>
            </a:r>
          </a:p>
        </p:txBody>
      </p:sp>
      <p:pic>
        <p:nvPicPr>
          <p:cNvPr id="13314" name="Picture 2" descr="Nike Pull à Manches Longues pour Enfant Mixte: Amazon.fr: Sports ...">
            <a:extLst>
              <a:ext uri="{FF2B5EF4-FFF2-40B4-BE49-F238E27FC236}">
                <a16:creationId xmlns:a16="http://schemas.microsoft.com/office/drawing/2014/main" id="{ACE7EBEE-72E6-483D-A0FB-2BE0AC61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80438"/>
            <a:ext cx="5452534" cy="54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short </a:t>
            </a:r>
          </a:p>
        </p:txBody>
      </p:sp>
      <p:pic>
        <p:nvPicPr>
          <p:cNvPr id="14338" name="Picture 2" descr="Heren Short Nixon Bruin Online Kopen | America Today">
            <a:extLst>
              <a:ext uri="{FF2B5EF4-FFF2-40B4-BE49-F238E27FC236}">
                <a16:creationId xmlns:a16="http://schemas.microsoft.com/office/drawing/2014/main" id="{FEDF8017-6BAA-4C0F-8907-223ABDCE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261" y="640081"/>
            <a:ext cx="3720946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des bas </a:t>
            </a:r>
          </a:p>
        </p:txBody>
      </p:sp>
      <p:pic>
        <p:nvPicPr>
          <p:cNvPr id="15362" name="Picture 2" descr="Cartoon Meisjes Kous Leuke Kat Mooie Knie Hoge Kinderen Panty ...">
            <a:extLst>
              <a:ext uri="{FF2B5EF4-FFF2-40B4-BE49-F238E27FC236}">
                <a16:creationId xmlns:a16="http://schemas.microsoft.com/office/drawing/2014/main" id="{B9317B53-7F47-4244-AAA1-72A411E55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01040"/>
            <a:ext cx="5452534" cy="545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chaussettes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A765F25-71B1-4CB3-9A26-734CED576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1040"/>
            <a:ext cx="5452534" cy="54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chaussures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798C756-2EFD-4893-9408-BC4D335EE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61" y="640081"/>
            <a:ext cx="3720946" cy="55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sandales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6386" name="Picture 2" descr="Zwarte leren plateau sandalen - Damesschoenen - SACHA">
            <a:extLst>
              <a:ext uri="{FF2B5EF4-FFF2-40B4-BE49-F238E27FC236}">
                <a16:creationId xmlns:a16="http://schemas.microsoft.com/office/drawing/2014/main" id="{4D7B0924-82FA-4E66-8116-A232C0683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01040"/>
            <a:ext cx="5452534" cy="545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T-shirt </a:t>
            </a:r>
          </a:p>
        </p:txBody>
      </p:sp>
      <p:pic>
        <p:nvPicPr>
          <p:cNvPr id="1026" name="Picture 2" descr="t-shirt | JACK &amp; JONES">
            <a:extLst>
              <a:ext uri="{FF2B5EF4-FFF2-40B4-BE49-F238E27FC236}">
                <a16:creationId xmlns:a16="http://schemas.microsoft.com/office/drawing/2014/main" id="{C4ECC0FD-E7F8-4150-B701-468DFFD4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314" y="640081"/>
            <a:ext cx="4180839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A3911BF2-4D47-49DE-AD24-B803513E7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76635"/>
              </p:ext>
            </p:extLst>
          </p:nvPr>
        </p:nvGraphicFramePr>
        <p:xfrm>
          <a:off x="1862713" y="1526581"/>
          <a:ext cx="8466570" cy="379869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46187">
                  <a:extLst>
                    <a:ext uri="{9D8B030D-6E8A-4147-A177-3AD203B41FA5}">
                      <a16:colId xmlns:a16="http://schemas.microsoft.com/office/drawing/2014/main" val="121624918"/>
                    </a:ext>
                  </a:extLst>
                </a:gridCol>
                <a:gridCol w="4420383">
                  <a:extLst>
                    <a:ext uri="{9D8B030D-6E8A-4147-A177-3AD203B41FA5}">
                      <a16:colId xmlns:a16="http://schemas.microsoft.com/office/drawing/2014/main" val="2698133031"/>
                    </a:ext>
                  </a:extLst>
                </a:gridCol>
              </a:tblGrid>
              <a:tr h="2706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3300">
                          <a:effectLst/>
                        </a:rPr>
                        <a:t>Que vas-tu mettre? </a:t>
                      </a:r>
                      <a:endParaRPr lang="nl-BE" sz="4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26" marR="80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3300">
                          <a:effectLst/>
                        </a:rPr>
                        <a:t>Je vais mettre … </a:t>
                      </a:r>
                      <a:endParaRPr lang="nl-BE" sz="4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3300">
                          <a:effectLst/>
                        </a:rPr>
                        <a:t>Quand il fait chaud, je mets … </a:t>
                      </a:r>
                      <a:endParaRPr lang="nl-BE" sz="4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3300">
                          <a:effectLst/>
                        </a:rPr>
                        <a:t>Quand il fait froid, je mets … </a:t>
                      </a:r>
                      <a:endParaRPr lang="nl-BE" sz="4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26" marR="80826" marT="0" marB="0"/>
                </a:tc>
                <a:extLst>
                  <a:ext uri="{0D108BD9-81ED-4DB2-BD59-A6C34878D82A}">
                    <a16:rowId xmlns:a16="http://schemas.microsoft.com/office/drawing/2014/main" val="3210544114"/>
                  </a:ext>
                </a:extLst>
              </a:tr>
              <a:tr h="109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3300">
                          <a:effectLst/>
                        </a:rPr>
                        <a:t>Qu’est-ce que tu aimes porter ? </a:t>
                      </a:r>
                      <a:endParaRPr lang="nl-BE" sz="4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26" marR="808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3300">
                          <a:effectLst/>
                        </a:rPr>
                        <a:t>J’aime porter mon__ / ma__ /mes __</a:t>
                      </a:r>
                      <a:endParaRPr lang="nl-BE" sz="4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826" marR="80826" marT="0" marB="0"/>
                </a:tc>
                <a:extLst>
                  <a:ext uri="{0D108BD9-81ED-4DB2-BD59-A6C34878D82A}">
                    <a16:rowId xmlns:a16="http://schemas.microsoft.com/office/drawing/2014/main" val="2387683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jupe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Zwierige, Fluorescerende, Roze Rok - Jupe Droite Ba Lingo Roze ...">
            <a:extLst>
              <a:ext uri="{FF2B5EF4-FFF2-40B4-BE49-F238E27FC236}">
                <a16:creationId xmlns:a16="http://schemas.microsoft.com/office/drawing/2014/main" id="{84F2D8A5-6BCB-4344-8275-77FEBED8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432" y="640081"/>
            <a:ext cx="4668603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5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 err="1">
                <a:latin typeface="Verdana"/>
                <a:ea typeface="Verdana"/>
                <a:cs typeface="Verdana"/>
              </a:rPr>
              <a:t>une</a:t>
            </a:r>
            <a:r>
              <a:rPr lang="nl-BE" dirty="0">
                <a:latin typeface="Verdana"/>
                <a:ea typeface="Verdana"/>
                <a:cs typeface="Verdana"/>
              </a:rPr>
              <a:t> </a:t>
            </a:r>
            <a:r>
              <a:rPr lang="nl-BE" dirty="0" err="1">
                <a:latin typeface="Verdana"/>
                <a:ea typeface="Verdana"/>
                <a:cs typeface="Verdana"/>
              </a:rPr>
              <a:t>chemise</a:t>
            </a:r>
            <a:r>
              <a:rPr lang="nl-BE" dirty="0">
                <a:latin typeface="Verdana"/>
                <a:ea typeface="Verdana"/>
                <a:cs typeface="Verdana"/>
              </a:rPr>
              <a:t> 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 descr="lichtblauw gestreept slim fit hemd - FORMEN - Formen Hemden specialist">
            <a:extLst>
              <a:ext uri="{FF2B5EF4-FFF2-40B4-BE49-F238E27FC236}">
                <a16:creationId xmlns:a16="http://schemas.microsoft.com/office/drawing/2014/main" id="{3CF65ACF-4D61-437E-A1B4-3D2D164A9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815" y="640081"/>
            <a:ext cx="4835837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chapeau </a:t>
            </a:r>
          </a:p>
        </p:txBody>
      </p:sp>
      <p:pic>
        <p:nvPicPr>
          <p:cNvPr id="4098" name="Picture 2" descr="Oprolbare Hoed by Lierys - 69,95 €">
            <a:extLst>
              <a:ext uri="{FF2B5EF4-FFF2-40B4-BE49-F238E27FC236}">
                <a16:creationId xmlns:a16="http://schemas.microsoft.com/office/drawing/2014/main" id="{00116106-0B1E-4AEF-912C-7E230251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01040"/>
            <a:ext cx="5452534" cy="545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 err="1">
                <a:latin typeface="Verdana"/>
                <a:ea typeface="Verdana"/>
                <a:cs typeface="Verdana"/>
              </a:rPr>
              <a:t>une</a:t>
            </a:r>
            <a:r>
              <a:rPr lang="nl-BE" dirty="0">
                <a:latin typeface="Verdana"/>
                <a:ea typeface="Verdana"/>
                <a:cs typeface="Verdana"/>
              </a:rPr>
              <a:t> blouse</a:t>
            </a:r>
          </a:p>
        </p:txBody>
      </p:sp>
      <p:pic>
        <p:nvPicPr>
          <p:cNvPr id="5122" name="Picture 2" descr="BLOES MET LANGE MOUWEN – De Voordeel Gids">
            <a:extLst>
              <a:ext uri="{FF2B5EF4-FFF2-40B4-BE49-F238E27FC236}">
                <a16:creationId xmlns:a16="http://schemas.microsoft.com/office/drawing/2014/main" id="{27275D46-70B7-4A5D-B373-CC3525CE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5379" y="640081"/>
            <a:ext cx="4208710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anorak </a:t>
            </a:r>
          </a:p>
        </p:txBody>
      </p:sp>
      <p:pic>
        <p:nvPicPr>
          <p:cNvPr id="6146" name="Picture 2" descr="Tretorn Wings Classic regenjas kopen?">
            <a:extLst>
              <a:ext uri="{FF2B5EF4-FFF2-40B4-BE49-F238E27FC236}">
                <a16:creationId xmlns:a16="http://schemas.microsoft.com/office/drawing/2014/main" id="{D9619D00-D6D3-4582-A0C2-FF52CEE1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963" y="640081"/>
            <a:ext cx="4027541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pantalon</a:t>
            </a:r>
          </a:p>
        </p:txBody>
      </p:sp>
      <p:pic>
        <p:nvPicPr>
          <p:cNvPr id="7170" name="Picture 2" descr="De nieuwste Josh V collectie op Miinto.be">
            <a:extLst>
              <a:ext uri="{FF2B5EF4-FFF2-40B4-BE49-F238E27FC236}">
                <a16:creationId xmlns:a16="http://schemas.microsoft.com/office/drawing/2014/main" id="{235212E5-90B3-4D6E-94D8-57E0277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925" y="640081"/>
            <a:ext cx="3709617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152DF8-5688-484E-B791-0D205592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>
            <a:normAutofit/>
          </a:bodyPr>
          <a:lstStyle/>
          <a:p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pyjama </a:t>
            </a:r>
          </a:p>
        </p:txBody>
      </p:sp>
      <p:pic>
        <p:nvPicPr>
          <p:cNvPr id="8194" name="Picture 2" descr="Pyjama van katoenflanel - Rood/wit geruit - KINDEREN | H&amp;M BE">
            <a:extLst>
              <a:ext uri="{FF2B5EF4-FFF2-40B4-BE49-F238E27FC236}">
                <a16:creationId xmlns:a16="http://schemas.microsoft.com/office/drawing/2014/main" id="{64F29ADE-332D-4C05-B7CC-E2CCE62B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261" y="640081"/>
            <a:ext cx="3720946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Breedbeeld</PresentationFormat>
  <Paragraphs>24</Paragraphs>
  <Slides>20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un T-shirt </vt:lpstr>
      <vt:lpstr>une jupe</vt:lpstr>
      <vt:lpstr>une chemise </vt:lpstr>
      <vt:lpstr>un chapeau </vt:lpstr>
      <vt:lpstr>une blouse</vt:lpstr>
      <vt:lpstr>un anorak </vt:lpstr>
      <vt:lpstr>un pantalon</vt:lpstr>
      <vt:lpstr>un pyjama </vt:lpstr>
      <vt:lpstr>des collants </vt:lpstr>
      <vt:lpstr>des bottes</vt:lpstr>
      <vt:lpstr>une robe</vt:lpstr>
      <vt:lpstr>un manteau</vt:lpstr>
      <vt:lpstr>un pull </vt:lpstr>
      <vt:lpstr>un short </vt:lpstr>
      <vt:lpstr>des bas </vt:lpstr>
      <vt:lpstr>des chaussettes</vt:lpstr>
      <vt:lpstr>des chaussures</vt:lpstr>
      <vt:lpstr>des sandales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 Keppers</dc:creator>
  <cp:lastModifiedBy>Lore Keppers</cp:lastModifiedBy>
  <cp:revision>8</cp:revision>
  <dcterms:created xsi:type="dcterms:W3CDTF">2020-05-04T21:21:20Z</dcterms:created>
  <dcterms:modified xsi:type="dcterms:W3CDTF">2020-05-24T17:26:44Z</dcterms:modified>
</cp:coreProperties>
</file>