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3" r:id="rId5"/>
    <p:sldId id="258" r:id="rId6"/>
    <p:sldId id="264" r:id="rId7"/>
    <p:sldId id="265" r:id="rId8"/>
    <p:sldId id="259" r:id="rId9"/>
    <p:sldId id="260" r:id="rId10"/>
    <p:sldId id="266" r:id="rId11"/>
    <p:sldId id="261" r:id="rId12"/>
    <p:sldId id="267" r:id="rId13"/>
    <p:sldId id="262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B8707-6334-EC7C-4471-54A484C78F04}" v="3" dt="2020-05-25T00:32:07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 Keppers" userId="S::r0656184@student.thomasmore.be::40e2802e-f057-4934-bc53-5d5bb640b119" providerId="AD" clId="Web-{B89B8707-6334-EC7C-4471-54A484C78F04}"/>
    <pc:docChg chg="addSld modSld sldOrd">
      <pc:chgData name="Lore Keppers" userId="S::r0656184@student.thomasmore.be::40e2802e-f057-4934-bc53-5d5bb640b119" providerId="AD" clId="Web-{B89B8707-6334-EC7C-4471-54A484C78F04}" dt="2020-05-25T00:32:15.238" v="3"/>
      <pc:docMkLst>
        <pc:docMk/>
      </pc:docMkLst>
      <pc:sldChg chg="addSp modSp new mod ord setBg">
        <pc:chgData name="Lore Keppers" userId="S::r0656184@student.thomasmore.be::40e2802e-f057-4934-bc53-5d5bb640b119" providerId="AD" clId="Web-{B89B8707-6334-EC7C-4471-54A484C78F04}" dt="2020-05-25T00:32:15.238" v="3"/>
        <pc:sldMkLst>
          <pc:docMk/>
          <pc:sldMk cId="4050164404" sldId="271"/>
        </pc:sldMkLst>
        <pc:spChg chg="add">
          <ac:chgData name="Lore Keppers" userId="S::r0656184@student.thomasmore.be::40e2802e-f057-4934-bc53-5d5bb640b119" providerId="AD" clId="Web-{B89B8707-6334-EC7C-4471-54A484C78F04}" dt="2020-05-25T00:32:15.238" v="3"/>
          <ac:spMkLst>
            <pc:docMk/>
            <pc:sldMk cId="4050164404" sldId="271"/>
            <ac:spMk id="7" creationId="{32BC26D8-82FB-445E-AA49-62A77D7C1EE0}"/>
          </ac:spMkLst>
        </pc:spChg>
        <pc:spChg chg="add">
          <ac:chgData name="Lore Keppers" userId="S::r0656184@student.thomasmore.be::40e2802e-f057-4934-bc53-5d5bb640b119" providerId="AD" clId="Web-{B89B8707-6334-EC7C-4471-54A484C78F04}" dt="2020-05-25T00:32:15.238" v="3"/>
          <ac:spMkLst>
            <pc:docMk/>
            <pc:sldMk cId="4050164404" sldId="271"/>
            <ac:spMk id="9" creationId="{CB44330D-EA18-4254-AA95-EB49948539B8}"/>
          </ac:spMkLst>
        </pc:spChg>
        <pc:picChg chg="add mod">
          <ac:chgData name="Lore Keppers" userId="S::r0656184@student.thomasmore.be::40e2802e-f057-4934-bc53-5d5bb640b119" providerId="AD" clId="Web-{B89B8707-6334-EC7C-4471-54A484C78F04}" dt="2020-05-25T00:32:15.238" v="3"/>
          <ac:picMkLst>
            <pc:docMk/>
            <pc:sldMk cId="4050164404" sldId="271"/>
            <ac:picMk id="2" creationId="{0C0E90D1-9074-45E0-BF49-421D56874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8198A-2989-4A0D-A7EF-50A2774C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AE3D6-5D28-4D81-9EF0-2BF4EB36B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BFB048-AED3-49C9-AF99-EA86B1BB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AE7065-110C-4E1E-B71F-233DAB61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DFAD73-B25B-471F-A543-408169A1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0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A2CB-E57B-4B09-986F-350E9933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5260C6-2E85-4628-8035-633919714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18E86A-8CD8-4289-8D6A-DC634401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E352B-6DB7-4347-A6CC-850A230D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17DEF-5D82-4A4D-855C-91B5A2E7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62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CDC7E7-71B4-4704-90A0-977200DEE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55C6FE-EB83-4219-AF98-43849BB6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BD0DE-DB5A-45D5-897B-7F28F344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B69CF9-A82A-4C35-A1EB-60A1D726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684DD9-8905-4706-A4CF-1D5D1C65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72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96D20-5ABE-470B-9E8B-333BD445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49F62-5B7E-4D7E-80EA-1E4A0EBC2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155107-11A8-42AF-ABFF-24A54F6E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479D94-5781-4E7B-BACF-16C5019F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8E334A-5EDB-4672-8637-6725F6DD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308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E6BDD-A326-4AE0-B5BB-5C7F2043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288E0F-7E64-43A8-A533-E403A8DA3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F71DAD-2EB3-48B5-884D-5EE3C977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3B1DC-0D3A-4D9A-A84A-94DE3F4C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0FBBBA-886E-4891-AA3B-0324892C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27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1D51E-CDF6-4689-8FD3-65DD183A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53D5B0-9EB2-4C63-8BE6-52F425060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1B0726-E654-4958-815C-83466430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3EF239-D45E-48E5-A76A-CF00CFBF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45D01B-3009-42EA-B90F-32FADDF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8F479F-FFC9-42DA-9592-81404857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50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B30A8-0A1A-420A-BA6B-1B47467F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684B20-E899-4B0E-A665-05C5872F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3CE44-A876-45E1-A7F8-0BE1322D7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E8155C-F36F-4D10-96DC-3CDAD8599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6811C1-2ED2-4DF9-9C46-1F7A0FBF7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EF2558-9B73-4523-9F39-2F245D2D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3FA25D-D1CA-4D96-AF9F-54CA0858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1A3465-5491-456C-B6CB-2D7941C0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448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0B1F-3871-41F0-8517-CC98E976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C348C88-53FD-44EE-A961-EC3F69B2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B93925-7D08-406B-A995-207AB74A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86A41A-082D-4960-AF6A-DF6F0E6F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5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4259F0-27D4-42EB-A07A-4941AD78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70225B-3FC2-4890-B298-DF81C6B0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E04C04-0CC5-40C0-A744-7EE1ED44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01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73886-42C6-470D-AEBF-0AA816A4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80608E-7893-40A7-B55E-0F0D04B1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DB7895-1E38-4269-ACBE-1FDBED81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AA4432-4919-4DDA-A04F-EC95F3F1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D34D51-5092-40B7-92E4-82B9CD3B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E0EDF5-6DC5-40BD-A2E5-8B3FE33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93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8425C-2E37-4A5D-AA41-8D138D29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E2EFA4-A65B-47A9-A4E4-4EF2E684B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44629E-9BAF-460C-AEAA-591B4C2AD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9AF3A1-0717-47E2-8F47-10D6611A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D13086-2FD9-4801-9573-60D0937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FA153B-6966-4A65-A15F-EA26FE73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4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06E62B-26E4-4C02-83A0-986ADBA1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A27785-969B-4C08-8E12-E1E97E376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4B431-E3B2-4960-B3FE-B8E06C48F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8A80-9992-4821-9E38-9D3BB0C37552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AC759B-EF83-424E-BF9B-DE6CE0E0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4DE365-9D3B-4200-B940-C0CC01FE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C048-7870-4C09-809F-D3C95F3964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0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cJhrTWC94U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hlinkClick r:id="" action="ppaction://media"/>
            <a:extLst>
              <a:ext uri="{FF2B5EF4-FFF2-40B4-BE49-F238E27FC236}">
                <a16:creationId xmlns:a16="http://schemas.microsoft.com/office/drawing/2014/main" id="{0C0E90D1-9074-45E0-BF49-421D56874B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voedsel&#10;&#10;Automatisch gegenereerde beschrijving">
            <a:extLst>
              <a:ext uri="{FF2B5EF4-FFF2-40B4-BE49-F238E27FC236}">
                <a16:creationId xmlns:a16="http://schemas.microsoft.com/office/drawing/2014/main" id="{0DE326AD-FF43-4942-B3D4-48B8BCEF2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5566" b="7055"/>
          <a:stretch/>
        </p:blipFill>
        <p:spPr>
          <a:xfrm rot="10800000">
            <a:off x="3348360" y="0"/>
            <a:ext cx="5495279" cy="686780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5A8390E-E04E-4AEB-9962-96396B6F0DCC}"/>
              </a:ext>
            </a:extLst>
          </p:cNvPr>
          <p:cNvSpPr/>
          <p:nvPr/>
        </p:nvSpPr>
        <p:spPr>
          <a:xfrm>
            <a:off x="5033639" y="452761"/>
            <a:ext cx="2539014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8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9E20E76-FC66-48C8-8D2E-19C663D1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5502"/>
          <a:stretch/>
        </p:blipFill>
        <p:spPr>
          <a:xfrm>
            <a:off x="3311863" y="0"/>
            <a:ext cx="556827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DA1976E-4DAD-4DB9-94D3-3A6A7874C184}"/>
              </a:ext>
            </a:extLst>
          </p:cNvPr>
          <p:cNvSpPr/>
          <p:nvPr/>
        </p:nvSpPr>
        <p:spPr>
          <a:xfrm>
            <a:off x="6019060" y="1118587"/>
            <a:ext cx="2032987" cy="106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4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voedsel&#10;&#10;Automatisch gegenereerde beschrijving">
            <a:extLst>
              <a:ext uri="{FF2B5EF4-FFF2-40B4-BE49-F238E27FC236}">
                <a16:creationId xmlns:a16="http://schemas.microsoft.com/office/drawing/2014/main" id="{8581D7F6-63AF-45D4-ABF7-F5C823DF0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4661" b="7055"/>
          <a:stretch/>
        </p:blipFill>
        <p:spPr>
          <a:xfrm rot="10800000">
            <a:off x="3461985" y="0"/>
            <a:ext cx="526802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81665E4-6256-4050-BE30-B2DD95F46A63}"/>
              </a:ext>
            </a:extLst>
          </p:cNvPr>
          <p:cNvSpPr/>
          <p:nvPr/>
        </p:nvSpPr>
        <p:spPr>
          <a:xfrm>
            <a:off x="6383045" y="3258104"/>
            <a:ext cx="1447060" cy="62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81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, kamer&#10;&#10;Automatisch gegenereerde beschrijving">
            <a:extLst>
              <a:ext uri="{FF2B5EF4-FFF2-40B4-BE49-F238E27FC236}">
                <a16:creationId xmlns:a16="http://schemas.microsoft.com/office/drawing/2014/main" id="{0A7B219A-8378-42FC-9990-5FEE77FF2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b="8997"/>
          <a:stretch/>
        </p:blipFill>
        <p:spPr>
          <a:xfrm>
            <a:off x="3265600" y="0"/>
            <a:ext cx="5660799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434A825-C4DD-435D-BA90-F56A2A17021D}"/>
              </a:ext>
            </a:extLst>
          </p:cNvPr>
          <p:cNvSpPr/>
          <p:nvPr/>
        </p:nvSpPr>
        <p:spPr>
          <a:xfrm>
            <a:off x="4092605" y="1509202"/>
            <a:ext cx="1642370" cy="117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2C951E4-0262-4BEF-AAB7-7AFF8D215952}"/>
              </a:ext>
            </a:extLst>
          </p:cNvPr>
          <p:cNvSpPr/>
          <p:nvPr/>
        </p:nvSpPr>
        <p:spPr>
          <a:xfrm>
            <a:off x="4323425" y="1890943"/>
            <a:ext cx="745724" cy="110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D737A6-0D19-4BBB-87A5-C99978DFB97E}"/>
              </a:ext>
            </a:extLst>
          </p:cNvPr>
          <p:cNvSpPr/>
          <p:nvPr/>
        </p:nvSpPr>
        <p:spPr>
          <a:xfrm>
            <a:off x="4798380" y="2232732"/>
            <a:ext cx="1003177" cy="89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F003732-B42D-4F77-AC8D-7AA4A269725F}"/>
              </a:ext>
            </a:extLst>
          </p:cNvPr>
          <p:cNvSpPr/>
          <p:nvPr/>
        </p:nvSpPr>
        <p:spPr>
          <a:xfrm>
            <a:off x="4487661" y="2871923"/>
            <a:ext cx="581487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0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amer&#10;&#10;Automatisch gegenereerde beschrijving">
            <a:extLst>
              <a:ext uri="{FF2B5EF4-FFF2-40B4-BE49-F238E27FC236}">
                <a16:creationId xmlns:a16="http://schemas.microsoft.com/office/drawing/2014/main" id="{3ADFEA6A-2FE8-4300-9A70-D81A3D91F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" b="8503"/>
          <a:stretch/>
        </p:blipFill>
        <p:spPr>
          <a:xfrm rot="10800000">
            <a:off x="3283911" y="0"/>
            <a:ext cx="5624177" cy="686509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37465AA-1F57-4C46-BEEC-F2A4ECD3986A}"/>
              </a:ext>
            </a:extLst>
          </p:cNvPr>
          <p:cNvSpPr/>
          <p:nvPr/>
        </p:nvSpPr>
        <p:spPr>
          <a:xfrm>
            <a:off x="6095999" y="1597981"/>
            <a:ext cx="1574308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51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0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402A6D-28B5-4B16-B4F8-A14468AB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5208588"/>
            <a:ext cx="10515600" cy="1500187"/>
          </a:xfrm>
        </p:spPr>
        <p:txBody>
          <a:bodyPr/>
          <a:lstStyle/>
          <a:p>
            <a:r>
              <a:rPr lang="fr-BE" dirty="0"/>
              <a:t>Pérès-</a:t>
            </a:r>
            <a:r>
              <a:rPr lang="fr-BE" dirty="0" err="1"/>
              <a:t>Labourdette,E</a:t>
            </a:r>
            <a:r>
              <a:rPr lang="fr-BE" dirty="0"/>
              <a:t>. (2017). </a:t>
            </a:r>
            <a:r>
              <a:rPr lang="nl-BE" i="1" dirty="0"/>
              <a:t>Paul </a:t>
            </a:r>
            <a:r>
              <a:rPr lang="nl-BE" i="1" dirty="0" err="1"/>
              <a:t>Poiret</a:t>
            </a:r>
            <a:r>
              <a:rPr lang="nl-BE" i="1" dirty="0"/>
              <a:t>: Dromen van de Oriënt. </a:t>
            </a:r>
            <a:r>
              <a:rPr lang="nl-BE" dirty="0"/>
              <a:t>Amsterdam: Leopold</a:t>
            </a:r>
          </a:p>
        </p:txBody>
      </p:sp>
    </p:spTree>
    <p:extLst>
      <p:ext uri="{BB962C8B-B14F-4D97-AF65-F5344CB8AC3E}">
        <p14:creationId xmlns:p14="http://schemas.microsoft.com/office/powerpoint/2010/main" val="327386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C87426-611D-40AF-B416-3794006B2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>
          <a:xfrm>
            <a:off x="3572297" y="0"/>
            <a:ext cx="5047406" cy="68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ebouw, vrachtwagen, items, zitten&#10;&#10;Automatisch gegenereerde beschrijving">
            <a:extLst>
              <a:ext uri="{FF2B5EF4-FFF2-40B4-BE49-F238E27FC236}">
                <a16:creationId xmlns:a16="http://schemas.microsoft.com/office/drawing/2014/main" id="{4FED8C4B-2CA8-4842-81DB-F71495E13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9" r="-1" b="10008"/>
          <a:stretch/>
        </p:blipFill>
        <p:spPr>
          <a:xfrm>
            <a:off x="2441361" y="-69472"/>
            <a:ext cx="6385734" cy="692747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B6B3EB2-8205-4100-865C-434F7FA21D2C}"/>
              </a:ext>
            </a:extLst>
          </p:cNvPr>
          <p:cNvSpPr/>
          <p:nvPr/>
        </p:nvSpPr>
        <p:spPr>
          <a:xfrm>
            <a:off x="3116062" y="4403324"/>
            <a:ext cx="2539014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8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886282-C1B3-425D-A792-929755F76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r="-1" b="18779"/>
          <a:stretch/>
        </p:blipFill>
        <p:spPr>
          <a:xfrm rot="10800000">
            <a:off x="2849731" y="-1"/>
            <a:ext cx="6374168" cy="691492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C89820F-D10C-4D9B-9D08-A38DD1E45F85}"/>
              </a:ext>
            </a:extLst>
          </p:cNvPr>
          <p:cNvSpPr/>
          <p:nvPr/>
        </p:nvSpPr>
        <p:spPr>
          <a:xfrm>
            <a:off x="6249879" y="1003176"/>
            <a:ext cx="2796467" cy="117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4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&#10;&#10;Automatisch gegenereerde beschrijving">
            <a:extLst>
              <a:ext uri="{FF2B5EF4-FFF2-40B4-BE49-F238E27FC236}">
                <a16:creationId xmlns:a16="http://schemas.microsoft.com/office/drawing/2014/main" id="{4DFE9B34-5EC0-4B0B-87BC-99B7BADE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4" b="7476"/>
          <a:stretch/>
        </p:blipFill>
        <p:spPr>
          <a:xfrm>
            <a:off x="2683359" y="0"/>
            <a:ext cx="6825282" cy="6858000"/>
          </a:xfrm>
          <a:prstGeom prst="rect">
            <a:avLst/>
          </a:prstGeom>
        </p:spPr>
      </p:pic>
      <p:sp>
        <p:nvSpPr>
          <p:cNvPr id="8" name="Rechthoek: afgeschuinde bovenhoeken 7">
            <a:extLst>
              <a:ext uri="{FF2B5EF4-FFF2-40B4-BE49-F238E27FC236}">
                <a16:creationId xmlns:a16="http://schemas.microsoft.com/office/drawing/2014/main" id="{0A453508-F3D2-4525-9B90-E43B0935C135}"/>
              </a:ext>
            </a:extLst>
          </p:cNvPr>
          <p:cNvSpPr/>
          <p:nvPr/>
        </p:nvSpPr>
        <p:spPr>
          <a:xfrm>
            <a:off x="5228948" y="4074850"/>
            <a:ext cx="2654423" cy="1269507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3A9F0F-7895-4E0A-B631-E9D26366F48E}"/>
              </a:ext>
            </a:extLst>
          </p:cNvPr>
          <p:cNvSpPr/>
          <p:nvPr/>
        </p:nvSpPr>
        <p:spPr>
          <a:xfrm rot="20329831">
            <a:off x="5020322" y="4115442"/>
            <a:ext cx="417251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91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kaart&#10;&#10;Automatisch gegenereerde beschrijving">
            <a:extLst>
              <a:ext uri="{FF2B5EF4-FFF2-40B4-BE49-F238E27FC236}">
                <a16:creationId xmlns:a16="http://schemas.microsoft.com/office/drawing/2014/main" id="{B0815B59-BD03-4249-BD0B-CAD1C73B2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r="-1" b="10075"/>
          <a:stretch/>
        </p:blipFill>
        <p:spPr>
          <a:xfrm rot="10800000">
            <a:off x="3180779" y="0"/>
            <a:ext cx="5830441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10DDEA6-2CC0-4585-9145-B5C3DB488FDB}"/>
              </a:ext>
            </a:extLst>
          </p:cNvPr>
          <p:cNvSpPr/>
          <p:nvPr/>
        </p:nvSpPr>
        <p:spPr>
          <a:xfrm rot="5400000">
            <a:off x="6303145" y="4397177"/>
            <a:ext cx="2539014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29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1BBF016C-61EB-4A4E-8E40-16D83ECD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11780" b="1554"/>
          <a:stretch/>
        </p:blipFill>
        <p:spPr>
          <a:xfrm>
            <a:off x="3553062" y="0"/>
            <a:ext cx="5085875" cy="686651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FCE52D2-001F-4744-9F46-0A853CEB21D8}"/>
              </a:ext>
            </a:extLst>
          </p:cNvPr>
          <p:cNvSpPr/>
          <p:nvPr/>
        </p:nvSpPr>
        <p:spPr>
          <a:xfrm>
            <a:off x="3959441" y="834501"/>
            <a:ext cx="2734322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6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1777F7-B04B-40DC-B05D-B88AE9844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7" r="-1" b="8270"/>
          <a:stretch/>
        </p:blipFill>
        <p:spPr>
          <a:xfrm rot="10800000">
            <a:off x="2977600" y="46049"/>
            <a:ext cx="6236799" cy="676590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B78792C-2A67-43FF-A2F7-AC5EB4AE01E4}"/>
              </a:ext>
            </a:extLst>
          </p:cNvPr>
          <p:cNvSpPr/>
          <p:nvPr/>
        </p:nvSpPr>
        <p:spPr>
          <a:xfrm>
            <a:off x="6471821" y="4758431"/>
            <a:ext cx="2539014" cy="102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3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, man, bord, rijden&#10;&#10;Automatisch gegenereerde beschrijving">
            <a:extLst>
              <a:ext uri="{FF2B5EF4-FFF2-40B4-BE49-F238E27FC236}">
                <a16:creationId xmlns:a16="http://schemas.microsoft.com/office/drawing/2014/main" id="{16F39494-A900-41A1-A003-4B599A69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7352" r="-1098" b="5785"/>
          <a:stretch/>
        </p:blipFill>
        <p:spPr>
          <a:xfrm>
            <a:off x="3326727" y="28444"/>
            <a:ext cx="5538546" cy="680111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5556BEB-242D-408C-B729-9A9950536925}"/>
              </a:ext>
            </a:extLst>
          </p:cNvPr>
          <p:cNvSpPr/>
          <p:nvPr/>
        </p:nvSpPr>
        <p:spPr>
          <a:xfrm>
            <a:off x="3556986" y="514904"/>
            <a:ext cx="1885026" cy="70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53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Application>Microsoft Office PowerPoint</Application>
  <PresentationFormat>Breedbeeld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 Keppers</dc:creator>
  <cp:lastModifiedBy>Lore Keppers</cp:lastModifiedBy>
  <cp:revision>9</cp:revision>
  <dcterms:created xsi:type="dcterms:W3CDTF">2020-04-29T21:09:03Z</dcterms:created>
  <dcterms:modified xsi:type="dcterms:W3CDTF">2020-05-25T00:32:15Z</dcterms:modified>
</cp:coreProperties>
</file>