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1" r:id="rId4"/>
    <p:sldId id="262" r:id="rId5"/>
    <p:sldId id="260" r:id="rId6"/>
    <p:sldId id="264" r:id="rId7"/>
    <p:sldId id="265" r:id="rId8"/>
    <p:sldId id="266" r:id="rId9"/>
    <p:sldId id="267" r:id="rId10"/>
    <p:sldId id="268" r:id="rId11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E9F2"/>
    <a:srgbClr val="D6EDF6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2C78B3-8D03-4C57-86FE-3C112C36E677}" v="4" dt="2020-05-23T23:45:26.263"/>
    <p1510:client id="{7B4E9ACA-4A31-E513-8700-FA44EAC2AE9E}" v="2" dt="2020-05-25T03:13:32.2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Geen stijl, tabel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re Keppers" userId="S::r0656184@student.thomasmore.be::40e2802e-f057-4934-bc53-5d5bb640b119" providerId="AD" clId="Web-{7B4E9ACA-4A31-E513-8700-FA44EAC2AE9E}"/>
    <pc:docChg chg="modSld">
      <pc:chgData name="Lore Keppers" userId="S::r0656184@student.thomasmore.be::40e2802e-f057-4934-bc53-5d5bb640b119" providerId="AD" clId="Web-{7B4E9ACA-4A31-E513-8700-FA44EAC2AE9E}" dt="2020-05-25T03:13:35.163" v="2"/>
      <pc:docMkLst>
        <pc:docMk/>
      </pc:docMkLst>
      <pc:sldChg chg="addSp delSp modSp delAnim">
        <pc:chgData name="Lore Keppers" userId="S::r0656184@student.thomasmore.be::40e2802e-f057-4934-bc53-5d5bb640b119" providerId="AD" clId="Web-{7B4E9ACA-4A31-E513-8700-FA44EAC2AE9E}" dt="2020-05-25T03:13:35.163" v="2"/>
        <pc:sldMkLst>
          <pc:docMk/>
          <pc:sldMk cId="262782904" sldId="264"/>
        </pc:sldMkLst>
        <pc:spChg chg="add del mod">
          <ac:chgData name="Lore Keppers" userId="S::r0656184@student.thomasmore.be::40e2802e-f057-4934-bc53-5d5bb640b119" providerId="AD" clId="Web-{7B4E9ACA-4A31-E513-8700-FA44EAC2AE9E}" dt="2020-05-25T03:13:32.288" v="1"/>
          <ac:spMkLst>
            <pc:docMk/>
            <pc:sldMk cId="262782904" sldId="264"/>
            <ac:spMk id="3" creationId="{F027EDC5-591F-4CD9-9A67-CFB624EBD880}"/>
          </ac:spMkLst>
        </pc:spChg>
        <pc:spChg chg="del">
          <ac:chgData name="Lore Keppers" userId="S::r0656184@student.thomasmore.be::40e2802e-f057-4934-bc53-5d5bb640b119" providerId="AD" clId="Web-{7B4E9ACA-4A31-E513-8700-FA44EAC2AE9E}" dt="2020-05-25T03:13:35.163" v="2"/>
          <ac:spMkLst>
            <pc:docMk/>
            <pc:sldMk cId="262782904" sldId="264"/>
            <ac:spMk id="9" creationId="{F3060C83-F051-4F0E-ABAD-AA0DFC48B218}"/>
          </ac:spMkLst>
        </pc:spChg>
        <pc:spChg chg="del">
          <ac:chgData name="Lore Keppers" userId="S::r0656184@student.thomasmore.be::40e2802e-f057-4934-bc53-5d5bb640b119" providerId="AD" clId="Web-{7B4E9ACA-4A31-E513-8700-FA44EAC2AE9E}" dt="2020-05-25T03:13:35.163" v="2"/>
          <ac:spMkLst>
            <pc:docMk/>
            <pc:sldMk cId="262782904" sldId="264"/>
            <ac:spMk id="11" creationId="{83C98ABE-055B-441F-B07E-44F97F083C39}"/>
          </ac:spMkLst>
        </pc:spChg>
        <pc:spChg chg="del">
          <ac:chgData name="Lore Keppers" userId="S::r0656184@student.thomasmore.be::40e2802e-f057-4934-bc53-5d5bb640b119" providerId="AD" clId="Web-{7B4E9ACA-4A31-E513-8700-FA44EAC2AE9E}" dt="2020-05-25T03:13:35.163" v="2"/>
          <ac:spMkLst>
            <pc:docMk/>
            <pc:sldMk cId="262782904" sldId="264"/>
            <ac:spMk id="13" creationId="{29FDB030-9B49-4CED-8CCD-4D99382388AC}"/>
          </ac:spMkLst>
        </pc:spChg>
        <pc:spChg chg="del">
          <ac:chgData name="Lore Keppers" userId="S::r0656184@student.thomasmore.be::40e2802e-f057-4934-bc53-5d5bb640b119" providerId="AD" clId="Web-{7B4E9ACA-4A31-E513-8700-FA44EAC2AE9E}" dt="2020-05-25T03:13:35.163" v="2"/>
          <ac:spMkLst>
            <pc:docMk/>
            <pc:sldMk cId="262782904" sldId="264"/>
            <ac:spMk id="15" creationId="{3783CA14-24A1-485C-8B30-D6A5D87987AD}"/>
          </ac:spMkLst>
        </pc:spChg>
        <pc:spChg chg="del">
          <ac:chgData name="Lore Keppers" userId="S::r0656184@student.thomasmore.be::40e2802e-f057-4934-bc53-5d5bb640b119" providerId="AD" clId="Web-{7B4E9ACA-4A31-E513-8700-FA44EAC2AE9E}" dt="2020-05-25T03:13:35.163" v="2"/>
          <ac:spMkLst>
            <pc:docMk/>
            <pc:sldMk cId="262782904" sldId="264"/>
            <ac:spMk id="17" creationId="{9A97C86A-04D6-40F7-AE84-31AB43E6A846}"/>
          </ac:spMkLst>
        </pc:spChg>
        <pc:spChg chg="del">
          <ac:chgData name="Lore Keppers" userId="S::r0656184@student.thomasmore.be::40e2802e-f057-4934-bc53-5d5bb640b119" providerId="AD" clId="Web-{7B4E9ACA-4A31-E513-8700-FA44EAC2AE9E}" dt="2020-05-25T03:13:35.163" v="2"/>
          <ac:spMkLst>
            <pc:docMk/>
            <pc:sldMk cId="262782904" sldId="264"/>
            <ac:spMk id="19" creationId="{FF9F2414-84E8-453E-B1F3-389FDE8192D9}"/>
          </ac:spMkLst>
        </pc:spChg>
        <pc:spChg chg="del">
          <ac:chgData name="Lore Keppers" userId="S::r0656184@student.thomasmore.be::40e2802e-f057-4934-bc53-5d5bb640b119" providerId="AD" clId="Web-{7B4E9ACA-4A31-E513-8700-FA44EAC2AE9E}" dt="2020-05-25T03:13:35.163" v="2"/>
          <ac:spMkLst>
            <pc:docMk/>
            <pc:sldMk cId="262782904" sldId="264"/>
            <ac:spMk id="21" creationId="{3ECA69A1-7536-43AC-85EF-C7106179F5ED}"/>
          </ac:spMkLst>
        </pc:spChg>
        <pc:spChg chg="add">
          <ac:chgData name="Lore Keppers" userId="S::r0656184@student.thomasmore.be::40e2802e-f057-4934-bc53-5d5bb640b119" providerId="AD" clId="Web-{7B4E9ACA-4A31-E513-8700-FA44EAC2AE9E}" dt="2020-05-25T03:13:35.163" v="2"/>
          <ac:spMkLst>
            <pc:docMk/>
            <pc:sldMk cId="262782904" sldId="264"/>
            <ac:spMk id="26" creationId="{F3060C83-F051-4F0E-ABAD-AA0DFC48B218}"/>
          </ac:spMkLst>
        </pc:spChg>
        <pc:spChg chg="add">
          <ac:chgData name="Lore Keppers" userId="S::r0656184@student.thomasmore.be::40e2802e-f057-4934-bc53-5d5bb640b119" providerId="AD" clId="Web-{7B4E9ACA-4A31-E513-8700-FA44EAC2AE9E}" dt="2020-05-25T03:13:35.163" v="2"/>
          <ac:spMkLst>
            <pc:docMk/>
            <pc:sldMk cId="262782904" sldId="264"/>
            <ac:spMk id="28" creationId="{83C98ABE-055B-441F-B07E-44F97F083C39}"/>
          </ac:spMkLst>
        </pc:spChg>
        <pc:spChg chg="add">
          <ac:chgData name="Lore Keppers" userId="S::r0656184@student.thomasmore.be::40e2802e-f057-4934-bc53-5d5bb640b119" providerId="AD" clId="Web-{7B4E9ACA-4A31-E513-8700-FA44EAC2AE9E}" dt="2020-05-25T03:13:35.163" v="2"/>
          <ac:spMkLst>
            <pc:docMk/>
            <pc:sldMk cId="262782904" sldId="264"/>
            <ac:spMk id="30" creationId="{29FDB030-9B49-4CED-8CCD-4D99382388AC}"/>
          </ac:spMkLst>
        </pc:spChg>
        <pc:spChg chg="add">
          <ac:chgData name="Lore Keppers" userId="S::r0656184@student.thomasmore.be::40e2802e-f057-4934-bc53-5d5bb640b119" providerId="AD" clId="Web-{7B4E9ACA-4A31-E513-8700-FA44EAC2AE9E}" dt="2020-05-25T03:13:35.163" v="2"/>
          <ac:spMkLst>
            <pc:docMk/>
            <pc:sldMk cId="262782904" sldId="264"/>
            <ac:spMk id="32" creationId="{3783CA14-24A1-485C-8B30-D6A5D87987AD}"/>
          </ac:spMkLst>
        </pc:spChg>
        <pc:spChg chg="add">
          <ac:chgData name="Lore Keppers" userId="S::r0656184@student.thomasmore.be::40e2802e-f057-4934-bc53-5d5bb640b119" providerId="AD" clId="Web-{7B4E9ACA-4A31-E513-8700-FA44EAC2AE9E}" dt="2020-05-25T03:13:35.163" v="2"/>
          <ac:spMkLst>
            <pc:docMk/>
            <pc:sldMk cId="262782904" sldId="264"/>
            <ac:spMk id="34" creationId="{9A97C86A-04D6-40F7-AE84-31AB43E6A846}"/>
          </ac:spMkLst>
        </pc:spChg>
        <pc:spChg chg="add">
          <ac:chgData name="Lore Keppers" userId="S::r0656184@student.thomasmore.be::40e2802e-f057-4934-bc53-5d5bb640b119" providerId="AD" clId="Web-{7B4E9ACA-4A31-E513-8700-FA44EAC2AE9E}" dt="2020-05-25T03:13:35.163" v="2"/>
          <ac:spMkLst>
            <pc:docMk/>
            <pc:sldMk cId="262782904" sldId="264"/>
            <ac:spMk id="36" creationId="{FF9F2414-84E8-453E-B1F3-389FDE8192D9}"/>
          </ac:spMkLst>
        </pc:spChg>
        <pc:spChg chg="add">
          <ac:chgData name="Lore Keppers" userId="S::r0656184@student.thomasmore.be::40e2802e-f057-4934-bc53-5d5bb640b119" providerId="AD" clId="Web-{7B4E9ACA-4A31-E513-8700-FA44EAC2AE9E}" dt="2020-05-25T03:13:35.163" v="2"/>
          <ac:spMkLst>
            <pc:docMk/>
            <pc:sldMk cId="262782904" sldId="264"/>
            <ac:spMk id="38" creationId="{3ECA69A1-7536-43AC-85EF-C7106179F5ED}"/>
          </ac:spMkLst>
        </pc:spChg>
        <pc:picChg chg="del">
          <ac:chgData name="Lore Keppers" userId="S::r0656184@student.thomasmore.be::40e2802e-f057-4934-bc53-5d5bb640b119" providerId="AD" clId="Web-{7B4E9ACA-4A31-E513-8700-FA44EAC2AE9E}" dt="2020-05-25T03:13:18.554" v="0"/>
          <ac:picMkLst>
            <pc:docMk/>
            <pc:sldMk cId="262782904" sldId="264"/>
            <ac:picMk id="4" creationId="{67563987-C683-4F89-9A07-7C327BC9CA54}"/>
          </ac:picMkLst>
        </pc:picChg>
        <pc:picChg chg="add mod ord">
          <ac:chgData name="Lore Keppers" userId="S::r0656184@student.thomasmore.be::40e2802e-f057-4934-bc53-5d5bb640b119" providerId="AD" clId="Web-{7B4E9ACA-4A31-E513-8700-FA44EAC2AE9E}" dt="2020-05-25T03:13:35.163" v="2"/>
          <ac:picMkLst>
            <pc:docMk/>
            <pc:sldMk cId="262782904" sldId="264"/>
            <ac:picMk id="5" creationId="{CCE289A6-C98F-4E5F-B4F2-CC9A173D63C4}"/>
          </ac:picMkLst>
        </pc:picChg>
      </pc:sldChg>
    </pc:docChg>
  </pc:docChgLst>
  <pc:docChgLst>
    <pc:chgData name="Lore Keppers" userId="40e2802e-f057-4934-bc53-5d5bb640b119" providerId="ADAL" clId="{6B2C78B3-8D03-4C57-86FE-3C112C36E677}"/>
    <pc:docChg chg="modSld">
      <pc:chgData name="Lore Keppers" userId="40e2802e-f057-4934-bc53-5d5bb640b119" providerId="ADAL" clId="{6B2C78B3-8D03-4C57-86FE-3C112C36E677}" dt="2020-05-23T23:44:42.409" v="8" actId="2085"/>
      <pc:docMkLst>
        <pc:docMk/>
      </pc:docMkLst>
      <pc:sldChg chg="modSp mod">
        <pc:chgData name="Lore Keppers" userId="40e2802e-f057-4934-bc53-5d5bb640b119" providerId="ADAL" clId="{6B2C78B3-8D03-4C57-86FE-3C112C36E677}" dt="2020-05-23T23:43:44.961" v="1" actId="20577"/>
        <pc:sldMkLst>
          <pc:docMk/>
          <pc:sldMk cId="3726339943" sldId="260"/>
        </pc:sldMkLst>
        <pc:spChg chg="mod">
          <ac:chgData name="Lore Keppers" userId="40e2802e-f057-4934-bc53-5d5bb640b119" providerId="ADAL" clId="{6B2C78B3-8D03-4C57-86FE-3C112C36E677}" dt="2020-05-23T23:43:44.961" v="1" actId="20577"/>
          <ac:spMkLst>
            <pc:docMk/>
            <pc:sldMk cId="3726339943" sldId="260"/>
            <ac:spMk id="2" creationId="{FB65CB6B-9955-40F9-B5B0-4A82FE9C1135}"/>
          </ac:spMkLst>
        </pc:spChg>
      </pc:sldChg>
      <pc:sldChg chg="modSp mod">
        <pc:chgData name="Lore Keppers" userId="40e2802e-f057-4934-bc53-5d5bb640b119" providerId="ADAL" clId="{6B2C78B3-8D03-4C57-86FE-3C112C36E677}" dt="2020-05-23T23:43:39.150" v="0" actId="20577"/>
        <pc:sldMkLst>
          <pc:docMk/>
          <pc:sldMk cId="321857782" sldId="261"/>
        </pc:sldMkLst>
        <pc:spChg chg="mod">
          <ac:chgData name="Lore Keppers" userId="40e2802e-f057-4934-bc53-5d5bb640b119" providerId="ADAL" clId="{6B2C78B3-8D03-4C57-86FE-3C112C36E677}" dt="2020-05-23T23:43:39.150" v="0" actId="20577"/>
          <ac:spMkLst>
            <pc:docMk/>
            <pc:sldMk cId="321857782" sldId="261"/>
            <ac:spMk id="5" creationId="{7444D8B9-EE34-49E7-B683-75B372C15C46}"/>
          </ac:spMkLst>
        </pc:spChg>
      </pc:sldChg>
      <pc:sldChg chg="addSp modSp mod">
        <pc:chgData name="Lore Keppers" userId="40e2802e-f057-4934-bc53-5d5bb640b119" providerId="ADAL" clId="{6B2C78B3-8D03-4C57-86FE-3C112C36E677}" dt="2020-05-23T23:44:42.409" v="8" actId="2085"/>
        <pc:sldMkLst>
          <pc:docMk/>
          <pc:sldMk cId="3499700431" sldId="265"/>
        </pc:sldMkLst>
        <pc:spChg chg="add mod">
          <ac:chgData name="Lore Keppers" userId="40e2802e-f057-4934-bc53-5d5bb640b119" providerId="ADAL" clId="{6B2C78B3-8D03-4C57-86FE-3C112C36E677}" dt="2020-05-23T23:44:42.409" v="8" actId="2085"/>
          <ac:spMkLst>
            <pc:docMk/>
            <pc:sldMk cId="3499700431" sldId="265"/>
            <ac:spMk id="2" creationId="{0C2486D6-A43B-4E96-888A-A3C96A5C2708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D3F923-B003-45B6-9FCA-D68DC854D79A}" type="doc">
      <dgm:prSet loTypeId="urn:microsoft.com/office/officeart/2005/8/layout/vList6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nl-BE"/>
        </a:p>
      </dgm:t>
    </dgm:pt>
    <dgm:pt modelId="{E5EAF412-C089-4FFC-AE6A-2A0B796EDE10}">
      <dgm:prSet phldrT="[Tekst]"/>
      <dgm:spPr/>
      <dgm:t>
        <a:bodyPr/>
        <a:lstStyle/>
        <a:p>
          <a:r>
            <a:rPr lang="nl-BE" dirty="0"/>
            <a:t>Max. 2 fout</a:t>
          </a:r>
        </a:p>
      </dgm:t>
    </dgm:pt>
    <dgm:pt modelId="{2C97C24C-1AF4-478D-BDAF-1CB9F66F01F6}" type="parTrans" cxnId="{8A9C38C6-6BB8-458A-B225-2AB46E5B4604}">
      <dgm:prSet/>
      <dgm:spPr/>
      <dgm:t>
        <a:bodyPr/>
        <a:lstStyle/>
        <a:p>
          <a:endParaRPr lang="nl-BE"/>
        </a:p>
      </dgm:t>
    </dgm:pt>
    <dgm:pt modelId="{0033DAA2-9C65-4D22-AF8D-C28F381BA207}" type="sibTrans" cxnId="{8A9C38C6-6BB8-458A-B225-2AB46E5B4604}">
      <dgm:prSet/>
      <dgm:spPr/>
      <dgm:t>
        <a:bodyPr/>
        <a:lstStyle/>
        <a:p>
          <a:endParaRPr lang="nl-BE"/>
        </a:p>
      </dgm:t>
    </dgm:pt>
    <dgm:pt modelId="{769A9657-9F2C-4A30-9E64-F2C37AC69EEA}">
      <dgm:prSet phldrT="[Tekst]"/>
      <dgm:spPr/>
      <dgm:t>
        <a:bodyPr/>
        <a:lstStyle/>
        <a:p>
          <a:r>
            <a:rPr lang="nl-BE" dirty="0"/>
            <a:t>3 of 4 fouten </a:t>
          </a:r>
        </a:p>
      </dgm:t>
    </dgm:pt>
    <dgm:pt modelId="{016094E7-75A4-4510-8A98-1B3CEEE0A158}" type="parTrans" cxnId="{F284D442-A808-4C3D-AB11-8A8C9B76346F}">
      <dgm:prSet/>
      <dgm:spPr/>
      <dgm:t>
        <a:bodyPr/>
        <a:lstStyle/>
        <a:p>
          <a:endParaRPr lang="nl-BE"/>
        </a:p>
      </dgm:t>
    </dgm:pt>
    <dgm:pt modelId="{59371F65-563F-40C4-81D6-24916BFDC88A}" type="sibTrans" cxnId="{F284D442-A808-4C3D-AB11-8A8C9B76346F}">
      <dgm:prSet/>
      <dgm:spPr/>
      <dgm:t>
        <a:bodyPr/>
        <a:lstStyle/>
        <a:p>
          <a:endParaRPr lang="nl-BE"/>
        </a:p>
      </dgm:t>
    </dgm:pt>
    <dgm:pt modelId="{B8D0040A-8780-4957-B0E5-4D72C5EF065C}">
      <dgm:prSet phldrT="[Tekst]"/>
      <dgm:spPr/>
      <dgm:t>
        <a:bodyPr/>
        <a:lstStyle/>
        <a:p>
          <a:r>
            <a:rPr lang="nl-BE" dirty="0"/>
            <a:t>Meer dan 4 fouten </a:t>
          </a:r>
        </a:p>
      </dgm:t>
    </dgm:pt>
    <dgm:pt modelId="{0D9C1AE7-AF6E-4654-8FDB-6714459E2AAF}" type="parTrans" cxnId="{6A2EE275-9E27-4A81-AB46-B10F4E63B3AD}">
      <dgm:prSet/>
      <dgm:spPr/>
      <dgm:t>
        <a:bodyPr/>
        <a:lstStyle/>
        <a:p>
          <a:endParaRPr lang="nl-BE"/>
        </a:p>
      </dgm:t>
    </dgm:pt>
    <dgm:pt modelId="{D7BFDA6E-409E-4DCF-8BB3-A988FCDD3CBF}" type="sibTrans" cxnId="{6A2EE275-9E27-4A81-AB46-B10F4E63B3AD}">
      <dgm:prSet/>
      <dgm:spPr/>
      <dgm:t>
        <a:bodyPr/>
        <a:lstStyle/>
        <a:p>
          <a:endParaRPr lang="nl-BE"/>
        </a:p>
      </dgm:t>
    </dgm:pt>
    <dgm:pt modelId="{9C7A5CDC-2742-4CEB-A112-58B1E1AF293B}" type="pres">
      <dgm:prSet presAssocID="{4ED3F923-B003-45B6-9FCA-D68DC854D79A}" presName="Name0" presStyleCnt="0">
        <dgm:presLayoutVars>
          <dgm:dir/>
          <dgm:animLvl val="lvl"/>
          <dgm:resizeHandles/>
        </dgm:presLayoutVars>
      </dgm:prSet>
      <dgm:spPr/>
    </dgm:pt>
    <dgm:pt modelId="{2E2D9079-4C22-47F4-99EE-6A8C74E1E954}" type="pres">
      <dgm:prSet presAssocID="{E5EAF412-C089-4FFC-AE6A-2A0B796EDE10}" presName="linNode" presStyleCnt="0"/>
      <dgm:spPr/>
    </dgm:pt>
    <dgm:pt modelId="{BEFAE44D-70F0-4E4B-8438-EA24FB634BB3}" type="pres">
      <dgm:prSet presAssocID="{E5EAF412-C089-4FFC-AE6A-2A0B796EDE10}" presName="parentShp" presStyleLbl="node1" presStyleIdx="0" presStyleCnt="3" custLinFactNeighborX="150" custLinFactNeighborY="6990">
        <dgm:presLayoutVars>
          <dgm:bulletEnabled val="1"/>
        </dgm:presLayoutVars>
      </dgm:prSet>
      <dgm:spPr/>
    </dgm:pt>
    <dgm:pt modelId="{D7EFC33A-E53C-420B-9D89-E09DD21A23F3}" type="pres">
      <dgm:prSet presAssocID="{E5EAF412-C089-4FFC-AE6A-2A0B796EDE10}" presName="childShp" presStyleLbl="bgAccFollowNode1" presStyleIdx="0" presStyleCnt="3" custLinFactNeighborX="-930" custLinFactNeighborY="3449">
        <dgm:presLayoutVars>
          <dgm:bulletEnabled val="1"/>
        </dgm:presLayoutVars>
      </dgm:prSet>
      <dgm:spPr/>
    </dgm:pt>
    <dgm:pt modelId="{DF3532DA-23E6-4286-B611-46EF470C3225}" type="pres">
      <dgm:prSet presAssocID="{0033DAA2-9C65-4D22-AF8D-C28F381BA207}" presName="spacing" presStyleCnt="0"/>
      <dgm:spPr/>
    </dgm:pt>
    <dgm:pt modelId="{E9C5853C-B137-4663-92D1-73BDBF5A7A6E}" type="pres">
      <dgm:prSet presAssocID="{769A9657-9F2C-4A30-9E64-F2C37AC69EEA}" presName="linNode" presStyleCnt="0"/>
      <dgm:spPr/>
    </dgm:pt>
    <dgm:pt modelId="{5F4D26AF-C7E9-413B-A47D-497452F161C2}" type="pres">
      <dgm:prSet presAssocID="{769A9657-9F2C-4A30-9E64-F2C37AC69EEA}" presName="parentShp" presStyleLbl="node1" presStyleIdx="1" presStyleCnt="3">
        <dgm:presLayoutVars>
          <dgm:bulletEnabled val="1"/>
        </dgm:presLayoutVars>
      </dgm:prSet>
      <dgm:spPr/>
    </dgm:pt>
    <dgm:pt modelId="{52AD8AAF-85BC-4255-A7EB-AA9CA7E2B8E1}" type="pres">
      <dgm:prSet presAssocID="{769A9657-9F2C-4A30-9E64-F2C37AC69EEA}" presName="childShp" presStyleLbl="bgAccFollowNode1" presStyleIdx="1" presStyleCnt="3" custLinFactNeighborX="840" custLinFactNeighborY="9510">
        <dgm:presLayoutVars>
          <dgm:bulletEnabled val="1"/>
        </dgm:presLayoutVars>
      </dgm:prSet>
      <dgm:spPr/>
    </dgm:pt>
    <dgm:pt modelId="{D79202BD-F073-486A-BA49-2931E50AFEC3}" type="pres">
      <dgm:prSet presAssocID="{59371F65-563F-40C4-81D6-24916BFDC88A}" presName="spacing" presStyleCnt="0"/>
      <dgm:spPr/>
    </dgm:pt>
    <dgm:pt modelId="{46EBFD4A-1C21-47AA-A1BB-7DFE8F171098}" type="pres">
      <dgm:prSet presAssocID="{B8D0040A-8780-4957-B0E5-4D72C5EF065C}" presName="linNode" presStyleCnt="0"/>
      <dgm:spPr/>
    </dgm:pt>
    <dgm:pt modelId="{C7009CC0-DBF2-4F95-9F86-738C9DAC5789}" type="pres">
      <dgm:prSet presAssocID="{B8D0040A-8780-4957-B0E5-4D72C5EF065C}" presName="parentShp" presStyleLbl="node1" presStyleIdx="2" presStyleCnt="3">
        <dgm:presLayoutVars>
          <dgm:bulletEnabled val="1"/>
        </dgm:presLayoutVars>
      </dgm:prSet>
      <dgm:spPr/>
    </dgm:pt>
    <dgm:pt modelId="{07331623-257C-461E-9857-7D6D6B91C82F}" type="pres">
      <dgm:prSet presAssocID="{B8D0040A-8780-4957-B0E5-4D72C5EF065C}" presName="childShp" presStyleLbl="bgAccFollowNode1" presStyleIdx="2" presStyleCnt="3">
        <dgm:presLayoutVars>
          <dgm:bulletEnabled val="1"/>
        </dgm:presLayoutVars>
      </dgm:prSet>
      <dgm:spPr/>
    </dgm:pt>
  </dgm:ptLst>
  <dgm:cxnLst>
    <dgm:cxn modelId="{E322710E-A87F-40D8-9CF3-514D2AE73862}" type="presOf" srcId="{B8D0040A-8780-4957-B0E5-4D72C5EF065C}" destId="{C7009CC0-DBF2-4F95-9F86-738C9DAC5789}" srcOrd="0" destOrd="0" presId="urn:microsoft.com/office/officeart/2005/8/layout/vList6"/>
    <dgm:cxn modelId="{F7848042-B86E-4DCD-B698-DD861BD56B1F}" type="presOf" srcId="{769A9657-9F2C-4A30-9E64-F2C37AC69EEA}" destId="{5F4D26AF-C7E9-413B-A47D-497452F161C2}" srcOrd="0" destOrd="0" presId="urn:microsoft.com/office/officeart/2005/8/layout/vList6"/>
    <dgm:cxn modelId="{F284D442-A808-4C3D-AB11-8A8C9B76346F}" srcId="{4ED3F923-B003-45B6-9FCA-D68DC854D79A}" destId="{769A9657-9F2C-4A30-9E64-F2C37AC69EEA}" srcOrd="1" destOrd="0" parTransId="{016094E7-75A4-4510-8A98-1B3CEEE0A158}" sibTransId="{59371F65-563F-40C4-81D6-24916BFDC88A}"/>
    <dgm:cxn modelId="{9A9A6570-0195-4A7F-BB71-A500433556A3}" type="presOf" srcId="{E5EAF412-C089-4FFC-AE6A-2A0B796EDE10}" destId="{BEFAE44D-70F0-4E4B-8438-EA24FB634BB3}" srcOrd="0" destOrd="0" presId="urn:microsoft.com/office/officeart/2005/8/layout/vList6"/>
    <dgm:cxn modelId="{6A2EE275-9E27-4A81-AB46-B10F4E63B3AD}" srcId="{4ED3F923-B003-45B6-9FCA-D68DC854D79A}" destId="{B8D0040A-8780-4957-B0E5-4D72C5EF065C}" srcOrd="2" destOrd="0" parTransId="{0D9C1AE7-AF6E-4654-8FDB-6714459E2AAF}" sibTransId="{D7BFDA6E-409E-4DCF-8BB3-A988FCDD3CBF}"/>
    <dgm:cxn modelId="{48B94DA0-9DDB-4E9E-A066-5418E62D29CA}" type="presOf" srcId="{4ED3F923-B003-45B6-9FCA-D68DC854D79A}" destId="{9C7A5CDC-2742-4CEB-A112-58B1E1AF293B}" srcOrd="0" destOrd="0" presId="urn:microsoft.com/office/officeart/2005/8/layout/vList6"/>
    <dgm:cxn modelId="{8A9C38C6-6BB8-458A-B225-2AB46E5B4604}" srcId="{4ED3F923-B003-45B6-9FCA-D68DC854D79A}" destId="{E5EAF412-C089-4FFC-AE6A-2A0B796EDE10}" srcOrd="0" destOrd="0" parTransId="{2C97C24C-1AF4-478D-BDAF-1CB9F66F01F6}" sibTransId="{0033DAA2-9C65-4D22-AF8D-C28F381BA207}"/>
    <dgm:cxn modelId="{125506B1-5FEB-4AE6-B345-1DD9D1F830BC}" type="presParOf" srcId="{9C7A5CDC-2742-4CEB-A112-58B1E1AF293B}" destId="{2E2D9079-4C22-47F4-99EE-6A8C74E1E954}" srcOrd="0" destOrd="0" presId="urn:microsoft.com/office/officeart/2005/8/layout/vList6"/>
    <dgm:cxn modelId="{A3D3FE7E-48F2-4C55-827E-389C0D5299F3}" type="presParOf" srcId="{2E2D9079-4C22-47F4-99EE-6A8C74E1E954}" destId="{BEFAE44D-70F0-4E4B-8438-EA24FB634BB3}" srcOrd="0" destOrd="0" presId="urn:microsoft.com/office/officeart/2005/8/layout/vList6"/>
    <dgm:cxn modelId="{BEE13E9B-E22D-4EF9-8C28-0CDDFC83A331}" type="presParOf" srcId="{2E2D9079-4C22-47F4-99EE-6A8C74E1E954}" destId="{D7EFC33A-E53C-420B-9D89-E09DD21A23F3}" srcOrd="1" destOrd="0" presId="urn:microsoft.com/office/officeart/2005/8/layout/vList6"/>
    <dgm:cxn modelId="{46FDAA1A-A8FA-43C8-AEA1-9FAD260086AC}" type="presParOf" srcId="{9C7A5CDC-2742-4CEB-A112-58B1E1AF293B}" destId="{DF3532DA-23E6-4286-B611-46EF470C3225}" srcOrd="1" destOrd="0" presId="urn:microsoft.com/office/officeart/2005/8/layout/vList6"/>
    <dgm:cxn modelId="{3B14E94D-EC98-48D5-9075-A0A5E3C0DF4F}" type="presParOf" srcId="{9C7A5CDC-2742-4CEB-A112-58B1E1AF293B}" destId="{E9C5853C-B137-4663-92D1-73BDBF5A7A6E}" srcOrd="2" destOrd="0" presId="urn:microsoft.com/office/officeart/2005/8/layout/vList6"/>
    <dgm:cxn modelId="{D63D1809-7017-4368-8B8D-54C09885A4CE}" type="presParOf" srcId="{E9C5853C-B137-4663-92D1-73BDBF5A7A6E}" destId="{5F4D26AF-C7E9-413B-A47D-497452F161C2}" srcOrd="0" destOrd="0" presId="urn:microsoft.com/office/officeart/2005/8/layout/vList6"/>
    <dgm:cxn modelId="{EAF69A74-E8A1-4072-AF4C-781B573A9271}" type="presParOf" srcId="{E9C5853C-B137-4663-92D1-73BDBF5A7A6E}" destId="{52AD8AAF-85BC-4255-A7EB-AA9CA7E2B8E1}" srcOrd="1" destOrd="0" presId="urn:microsoft.com/office/officeart/2005/8/layout/vList6"/>
    <dgm:cxn modelId="{193FFF01-A95F-48B2-87D5-F9238D6D8DE5}" type="presParOf" srcId="{9C7A5CDC-2742-4CEB-A112-58B1E1AF293B}" destId="{D79202BD-F073-486A-BA49-2931E50AFEC3}" srcOrd="3" destOrd="0" presId="urn:microsoft.com/office/officeart/2005/8/layout/vList6"/>
    <dgm:cxn modelId="{D514CEE6-EDA9-4766-931C-81A98A65DDD4}" type="presParOf" srcId="{9C7A5CDC-2742-4CEB-A112-58B1E1AF293B}" destId="{46EBFD4A-1C21-47AA-A1BB-7DFE8F171098}" srcOrd="4" destOrd="0" presId="urn:microsoft.com/office/officeart/2005/8/layout/vList6"/>
    <dgm:cxn modelId="{905F1F00-C8CF-4274-BF26-5F7112CA13DB}" type="presParOf" srcId="{46EBFD4A-1C21-47AA-A1BB-7DFE8F171098}" destId="{C7009CC0-DBF2-4F95-9F86-738C9DAC5789}" srcOrd="0" destOrd="0" presId="urn:microsoft.com/office/officeart/2005/8/layout/vList6"/>
    <dgm:cxn modelId="{7202F57F-233E-4A6B-AEFC-D4A479A15E5C}" type="presParOf" srcId="{46EBFD4A-1C21-47AA-A1BB-7DFE8F171098}" destId="{07331623-257C-461E-9857-7D6D6B91C82F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EFC33A-E53C-420B-9D89-E09DD21A23F3}">
      <dsp:nvSpPr>
        <dsp:cNvPr id="0" name=""/>
        <dsp:cNvSpPr/>
      </dsp:nvSpPr>
      <dsp:spPr>
        <a:xfrm>
          <a:off x="3826079" y="54598"/>
          <a:ext cx="5792993" cy="1583034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FAE44D-70F0-4E4B-8438-EA24FB634BB3}">
      <dsp:nvSpPr>
        <dsp:cNvPr id="0" name=""/>
        <dsp:cNvSpPr/>
      </dsp:nvSpPr>
      <dsp:spPr>
        <a:xfrm>
          <a:off x="8689" y="110654"/>
          <a:ext cx="3861995" cy="158303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85725" rIns="171450" bIns="85725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4500" kern="1200" dirty="0"/>
            <a:t>Max. 2 fout</a:t>
          </a:r>
        </a:p>
      </dsp:txBody>
      <dsp:txXfrm>
        <a:off x="85966" y="187931"/>
        <a:ext cx="3707441" cy="1428480"/>
      </dsp:txXfrm>
    </dsp:sp>
    <dsp:sp modelId="{52AD8AAF-85BC-4255-A7EB-AA9CA7E2B8E1}">
      <dsp:nvSpPr>
        <dsp:cNvPr id="0" name=""/>
        <dsp:cNvSpPr/>
      </dsp:nvSpPr>
      <dsp:spPr>
        <a:xfrm>
          <a:off x="3861995" y="1891885"/>
          <a:ext cx="5792993" cy="1583034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5430963"/>
            <a:satOff val="-25622"/>
            <a:lumOff val="-925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5430963"/>
              <a:satOff val="-25622"/>
              <a:lumOff val="-92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4D26AF-C7E9-413B-A47D-497452F161C2}">
      <dsp:nvSpPr>
        <dsp:cNvPr id="0" name=""/>
        <dsp:cNvSpPr/>
      </dsp:nvSpPr>
      <dsp:spPr>
        <a:xfrm>
          <a:off x="0" y="1741338"/>
          <a:ext cx="3861995" cy="1583034"/>
        </a:xfrm>
        <a:prstGeom prst="roundRect">
          <a:avLst/>
        </a:prstGeom>
        <a:solidFill>
          <a:schemeClr val="accent4">
            <a:hueOff val="4900445"/>
            <a:satOff val="-20388"/>
            <a:lumOff val="4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85725" rIns="171450" bIns="85725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4500" kern="1200" dirty="0"/>
            <a:t>3 of 4 fouten </a:t>
          </a:r>
        </a:p>
      </dsp:txBody>
      <dsp:txXfrm>
        <a:off x="77277" y="1818615"/>
        <a:ext cx="3707441" cy="1428480"/>
      </dsp:txXfrm>
    </dsp:sp>
    <dsp:sp modelId="{07331623-257C-461E-9857-7D6D6B91C82F}">
      <dsp:nvSpPr>
        <dsp:cNvPr id="0" name=""/>
        <dsp:cNvSpPr/>
      </dsp:nvSpPr>
      <dsp:spPr>
        <a:xfrm>
          <a:off x="3861995" y="3482676"/>
          <a:ext cx="5792993" cy="1583034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10861925"/>
            <a:satOff val="-51245"/>
            <a:lumOff val="-1851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10861925"/>
              <a:satOff val="-51245"/>
              <a:lumOff val="-185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009CC0-DBF2-4F95-9F86-738C9DAC5789}">
      <dsp:nvSpPr>
        <dsp:cNvPr id="0" name=""/>
        <dsp:cNvSpPr/>
      </dsp:nvSpPr>
      <dsp:spPr>
        <a:xfrm>
          <a:off x="0" y="3482676"/>
          <a:ext cx="3861995" cy="1583034"/>
        </a:xfrm>
        <a:prstGeom prst="roundRect">
          <a:avLst/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85725" rIns="171450" bIns="85725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4500" kern="1200" dirty="0"/>
            <a:t>Meer dan 4 fouten </a:t>
          </a:r>
        </a:p>
      </dsp:txBody>
      <dsp:txXfrm>
        <a:off x="77277" y="3559953"/>
        <a:ext cx="3707441" cy="14284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213127-2B44-446D-BD0A-41CEE7415F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AE146C1-EC2A-4FB7-A59D-4E2625F442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0C32FA1-3835-4CE3-9EE0-19AE5652C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7F70-328C-419A-A58B-943EC9C05E5D}" type="datetimeFigureOut">
              <a:rPr lang="nl-BE" smtClean="0"/>
              <a:t>24/05/2020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EC528FF-4D56-402A-8486-702F1384B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DCEB7A6-F360-40C8-9E5D-E3CE8FCBB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2E346-1ACC-461F-9AE4-2EEC29DD84C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58158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2C10CA-24DA-4E2B-85D7-D85C3AF07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197A121F-1107-45F3-A242-60AEA117D2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5F134D2-6F70-4730-963B-E61D5E002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7F70-328C-419A-A58B-943EC9C05E5D}" type="datetimeFigureOut">
              <a:rPr lang="nl-BE" smtClean="0"/>
              <a:t>24/05/2020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D8F2E76-D9BA-4765-8E4B-AE9576F66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708A28D-4A65-4DF1-B8DB-FD0933A2B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2E346-1ACC-461F-9AE4-2EEC29DD84C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77652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28366E05-4E4F-4238-9FCB-E7A39847F2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336D9B8-31DB-4A0A-BA94-0A6B0856F6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AF1A0AA-DD5C-4D49-A99D-32AF17027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7F70-328C-419A-A58B-943EC9C05E5D}" type="datetimeFigureOut">
              <a:rPr lang="nl-BE" smtClean="0"/>
              <a:t>24/05/2020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F59ED28-22F1-4DFB-A4EB-879DFC71C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06DEEA9-9F27-4CD0-A79F-6AB271BD0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2E346-1ACC-461F-9AE4-2EEC29DD84C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67261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622594-DBE4-4B0B-BF06-2810E0FAA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C915EBF-DCB7-4334-8E12-2786E65596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1127F5D-04EB-4F70-A00B-871CD2929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7F70-328C-419A-A58B-943EC9C05E5D}" type="datetimeFigureOut">
              <a:rPr lang="nl-BE" smtClean="0"/>
              <a:t>24/05/2020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D8553FB-749D-4DB7-80E9-A0F301369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2C0A362-498F-4D1A-8AFB-0B87D4068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2E346-1ACC-461F-9AE4-2EEC29DD84C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95826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00F1A1-C6BD-4E8D-A9D4-D42AB9711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9AD3168-547C-44B8-A367-A38A3B1D24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2B57B7B-3067-485E-BAC5-19DFD4E92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7F70-328C-419A-A58B-943EC9C05E5D}" type="datetimeFigureOut">
              <a:rPr lang="nl-BE" smtClean="0"/>
              <a:t>24/05/2020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11C4A6F-860F-4A9D-A4A6-8DE4DC3D2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44CDAF1-C16F-40A3-8C68-C97B00AE8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2E346-1ACC-461F-9AE4-2EEC29DD84C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19123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0E8A65-741D-4975-AEAD-88A34F4D7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ED9C004-564B-43FD-80CB-8E97276E96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B78CF83-B354-4767-A63E-626EBEB268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9544475-4842-4006-B8CA-E96D2A688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7F70-328C-419A-A58B-943EC9C05E5D}" type="datetimeFigureOut">
              <a:rPr lang="nl-BE" smtClean="0"/>
              <a:t>24/05/2020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42152D9-4FF7-4F97-AD4C-74C6D26F4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8D77883-1C0B-44F1-9673-3ADB6A97C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2E346-1ACC-461F-9AE4-2EEC29DD84C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5053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376524-2482-4D80-97AA-CA5EB1A68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2032172-B729-446B-8E79-05175E0AF1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596676A-F31E-4443-BB9B-7A5541B673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3AFEAFF2-D1E9-4831-8F3F-A46181CA74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2F21812-41F9-4D85-A4F9-3FD20B445C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5D6413BF-8D76-4E0B-A842-27E8F45CE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7F70-328C-419A-A58B-943EC9C05E5D}" type="datetimeFigureOut">
              <a:rPr lang="nl-BE" smtClean="0"/>
              <a:t>24/05/2020</a:t>
            </a:fld>
            <a:endParaRPr lang="nl-BE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0D0F8FEE-651B-4C33-9438-6E8A5DB88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259FC0DD-793A-49A5-9F8A-64327D421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2E346-1ACC-461F-9AE4-2EEC29DD84C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3663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E22E01-36FA-4FFC-9DB2-E6D719B9D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0FF89702-4DCF-477A-A29E-5097512AC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7F70-328C-419A-A58B-943EC9C05E5D}" type="datetimeFigureOut">
              <a:rPr lang="nl-BE" smtClean="0"/>
              <a:t>24/05/2020</a:t>
            </a:fld>
            <a:endParaRPr lang="nl-BE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82B38E99-EF5E-4BB5-8524-C934A137F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6C19FA3B-F8DE-4D33-850D-E97B836B8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2E346-1ACC-461F-9AE4-2EEC29DD84C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7209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6216BA2E-0AAD-4A01-B970-8AA103492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7F70-328C-419A-A58B-943EC9C05E5D}" type="datetimeFigureOut">
              <a:rPr lang="nl-BE" smtClean="0"/>
              <a:t>24/05/2020</a:t>
            </a:fld>
            <a:endParaRPr lang="nl-BE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5C1F3835-F385-43D1-8E06-28F1301B4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22ECE3B-5588-443D-8464-A5E2E12EF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2E346-1ACC-461F-9AE4-2EEC29DD84C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60094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B31A5E-B277-46AE-A5E4-1FD78FFF1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66C4799-C2F3-4E7C-AF93-194BB09D2A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DFC0623-2543-4E3A-8993-E424E1C812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E869EFD-E968-45B9-AF7F-30782460B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7F70-328C-419A-A58B-943EC9C05E5D}" type="datetimeFigureOut">
              <a:rPr lang="nl-BE" smtClean="0"/>
              <a:t>24/05/2020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08074DA-F14C-4D91-89ED-200A197DC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7EE094F-AE11-4ACE-8085-FEF77499A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2E346-1ACC-461F-9AE4-2EEC29DD84C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77752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978267-8104-45DC-8DDF-B1C9FAB08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79991993-83D9-41DF-8241-CC71EFFF94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7E2CD7D-F167-404D-98F7-AFEFB3A294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98BBF6A-66C8-438A-8A14-898CE494F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7F70-328C-419A-A58B-943EC9C05E5D}" type="datetimeFigureOut">
              <a:rPr lang="nl-BE" smtClean="0"/>
              <a:t>24/05/2020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42265A8-3FA3-4086-99B7-A1C7E87CB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3E5D2F0-23D1-4DDD-9C07-C2A2EE47E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2E346-1ACC-461F-9AE4-2EEC29DD84C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26138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D8DE21EE-B30A-453E-8037-E09188C16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7A04D26-8AF4-4C95-81D7-AD9E4235D9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17F32FC-3C98-4980-A656-C19D92BAFA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27F70-328C-419A-A58B-943EC9C05E5D}" type="datetimeFigureOut">
              <a:rPr lang="nl-BE" smtClean="0"/>
              <a:t>24/05/2020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94385B7-D552-4DAD-9606-0B59197B2A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ED490AE-C463-4E1D-9E92-01804A6D3F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2E346-1ACC-461F-9AE4-2EEC29DD84C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83922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10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NWZ81oyvgdU?feature=oembed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GkJJWi57V9s?feature=oembed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8294908-8B00-4F58-BBBA-20F71A40A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364C879-1404-4203-8E9D-CC5DE0A621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2782" y="-1386168"/>
            <a:ext cx="2424873" cy="3611191"/>
          </a:xfrm>
          <a:custGeom>
            <a:avLst/>
            <a:gdLst>
              <a:gd name="connsiteX0" fmla="*/ 0 w 2424873"/>
              <a:gd name="connsiteY0" fmla="*/ 2424874 h 3611191"/>
              <a:gd name="connsiteX1" fmla="*/ 2424873 w 2424873"/>
              <a:gd name="connsiteY1" fmla="*/ 0 h 3611191"/>
              <a:gd name="connsiteX2" fmla="*/ 2424873 w 2424873"/>
              <a:gd name="connsiteY2" fmla="*/ 3611191 h 3611191"/>
              <a:gd name="connsiteX3" fmla="*/ 1186317 w 2424873"/>
              <a:gd name="connsiteY3" fmla="*/ 3611191 h 361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4873" h="3611191">
                <a:moveTo>
                  <a:pt x="0" y="2424874"/>
                </a:moveTo>
                <a:lnTo>
                  <a:pt x="2424873" y="0"/>
                </a:lnTo>
                <a:lnTo>
                  <a:pt x="2424873" y="3611191"/>
                </a:lnTo>
                <a:lnTo>
                  <a:pt x="1186317" y="361119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4617302-4B0D-4351-A6BB-6F0930D94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571000" y="-338582"/>
            <a:ext cx="1635955" cy="1635955"/>
          </a:xfrm>
          <a:custGeom>
            <a:avLst/>
            <a:gdLst>
              <a:gd name="connsiteX0" fmla="*/ 0 w 1635955"/>
              <a:gd name="connsiteY0" fmla="*/ 957987 h 1635955"/>
              <a:gd name="connsiteX1" fmla="*/ 957987 w 1635955"/>
              <a:gd name="connsiteY1" fmla="*/ 0 h 1635955"/>
              <a:gd name="connsiteX2" fmla="*/ 1635955 w 1635955"/>
              <a:gd name="connsiteY2" fmla="*/ 0 h 1635955"/>
              <a:gd name="connsiteX3" fmla="*/ 1635955 w 1635955"/>
              <a:gd name="connsiteY3" fmla="*/ 1635955 h 1635955"/>
              <a:gd name="connsiteX4" fmla="*/ 0 w 1635955"/>
              <a:gd name="connsiteY4" fmla="*/ 1635955 h 163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5955" h="1635955">
                <a:moveTo>
                  <a:pt x="0" y="957987"/>
                </a:moveTo>
                <a:lnTo>
                  <a:pt x="957987" y="0"/>
                </a:lnTo>
                <a:lnTo>
                  <a:pt x="1635955" y="0"/>
                </a:lnTo>
                <a:lnTo>
                  <a:pt x="1635955" y="1635955"/>
                </a:lnTo>
                <a:lnTo>
                  <a:pt x="0" y="1635955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A2C7802-C2E0-4218-8F89-8DD7CCD2C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7985" y="-6588"/>
            <a:ext cx="4059393" cy="2548110"/>
          </a:xfrm>
          <a:custGeom>
            <a:avLst/>
            <a:gdLst>
              <a:gd name="connsiteX0" fmla="*/ 0 w 4059393"/>
              <a:gd name="connsiteY0" fmla="*/ 1511282 h 2548110"/>
              <a:gd name="connsiteX1" fmla="*/ 1511282 w 4059393"/>
              <a:gd name="connsiteY1" fmla="*/ 0 h 2548110"/>
              <a:gd name="connsiteX2" fmla="*/ 4059393 w 4059393"/>
              <a:gd name="connsiteY2" fmla="*/ 2548110 h 2548110"/>
              <a:gd name="connsiteX3" fmla="*/ 0 w 4059393"/>
              <a:gd name="connsiteY3" fmla="*/ 2548110 h 254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9393" h="2548110">
                <a:moveTo>
                  <a:pt x="0" y="1511282"/>
                </a:moveTo>
                <a:lnTo>
                  <a:pt x="1511282" y="0"/>
                </a:lnTo>
                <a:lnTo>
                  <a:pt x="4059393" y="2548110"/>
                </a:lnTo>
                <a:lnTo>
                  <a:pt x="0" y="254811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6D7111A-21E5-4EE9-8A78-10E5530F0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262924" y="1465780"/>
            <a:ext cx="1185708" cy="118570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3969E80-A77B-49FC-9122-D89AFD5EE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29557" y="5198743"/>
            <a:ext cx="2444907" cy="2366116"/>
          </a:xfrm>
          <a:custGeom>
            <a:avLst/>
            <a:gdLst>
              <a:gd name="connsiteX0" fmla="*/ 0 w 2203753"/>
              <a:gd name="connsiteY0" fmla="*/ 0 h 2132734"/>
              <a:gd name="connsiteX1" fmla="*/ 2203753 w 2203753"/>
              <a:gd name="connsiteY1" fmla="*/ 0 h 2132734"/>
              <a:gd name="connsiteX2" fmla="*/ 2203753 w 2203753"/>
              <a:gd name="connsiteY2" fmla="*/ 576461 h 2132734"/>
              <a:gd name="connsiteX3" fmla="*/ 647480 w 2203753"/>
              <a:gd name="connsiteY3" fmla="*/ 2132734 h 2132734"/>
              <a:gd name="connsiteX4" fmla="*/ 0 w 2203753"/>
              <a:gd name="connsiteY4" fmla="*/ 1485255 h 213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3753" h="2132734">
                <a:moveTo>
                  <a:pt x="0" y="0"/>
                </a:moveTo>
                <a:lnTo>
                  <a:pt x="2203753" y="0"/>
                </a:lnTo>
                <a:lnTo>
                  <a:pt x="2203753" y="576461"/>
                </a:lnTo>
                <a:lnTo>
                  <a:pt x="647480" y="2132734"/>
                </a:lnTo>
                <a:lnTo>
                  <a:pt x="0" y="148525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849CA57-76BD-4CF2-80BA-D7A46A01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769787" y="5439893"/>
            <a:ext cx="928467" cy="928467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35E9085E-E730-4768-83D4-6CB7E98971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401311" y="734311"/>
            <a:ext cx="5389379" cy="5389379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973272FE-A474-4CAE-8CA2-BCC8B476C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00283" y="33283"/>
            <a:ext cx="6791435" cy="6791435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723D24F-3462-46FE-B6D6-F7D762FC45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39633" y="4518923"/>
            <a:ext cx="3312734" cy="1141851"/>
          </a:xfrm>
          <a:noFill/>
        </p:spPr>
        <p:txBody>
          <a:bodyPr>
            <a:normAutofit/>
          </a:bodyPr>
          <a:lstStyle/>
          <a:p>
            <a:r>
              <a:rPr lang="nl-BE" sz="2000">
                <a:solidFill>
                  <a:srgbClr val="080808"/>
                </a:solidFill>
              </a:rPr>
              <a:t>Percenten, kommagetallen en breuken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5B6657A-4D54-440F-8552-497F424AA8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4642" y="2353641"/>
            <a:ext cx="5782716" cy="2150719"/>
          </a:xfrm>
          <a:noFill/>
        </p:spPr>
        <p:txBody>
          <a:bodyPr anchor="ctr">
            <a:normAutofit/>
          </a:bodyPr>
          <a:lstStyle/>
          <a:p>
            <a:r>
              <a:rPr lang="nl-BE" sz="3600">
                <a:solidFill>
                  <a:srgbClr val="080808"/>
                </a:solidFill>
              </a:rPr>
              <a:t>Oppervlaktes en verhoudingen </a:t>
            </a: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E07981EA-05A6-437C-88D7-B377B92B0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9823" y="5457591"/>
            <a:ext cx="2231794" cy="2568811"/>
          </a:xfrm>
          <a:custGeom>
            <a:avLst/>
            <a:gdLst>
              <a:gd name="connsiteX0" fmla="*/ 0 w 2940086"/>
              <a:gd name="connsiteY0" fmla="*/ 0 h 3384061"/>
              <a:gd name="connsiteX1" fmla="*/ 2496112 w 2940086"/>
              <a:gd name="connsiteY1" fmla="*/ 0 h 3384061"/>
              <a:gd name="connsiteX2" fmla="*/ 2940086 w 2940086"/>
              <a:gd name="connsiteY2" fmla="*/ 443975 h 3384061"/>
              <a:gd name="connsiteX3" fmla="*/ 0 w 2940086"/>
              <a:gd name="connsiteY3" fmla="*/ 3384061 h 338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086" h="3384061">
                <a:moveTo>
                  <a:pt x="0" y="0"/>
                </a:moveTo>
                <a:lnTo>
                  <a:pt x="2496112" y="0"/>
                </a:lnTo>
                <a:lnTo>
                  <a:pt x="2940086" y="443975"/>
                </a:lnTo>
                <a:lnTo>
                  <a:pt x="0" y="338406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5E3C750-986E-4769-B1AE-49289FBE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720059" y="5243545"/>
            <a:ext cx="959985" cy="959985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087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Afbeelding 11">
            <a:extLst>
              <a:ext uri="{FF2B5EF4-FFF2-40B4-BE49-F238E27FC236}">
                <a16:creationId xmlns:a16="http://schemas.microsoft.com/office/drawing/2014/main" id="{0A4B6E63-99F6-4FBA-A606-9028444F83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0602" y="1825625"/>
            <a:ext cx="900268" cy="875144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E6102CAC-59B4-4890-AA7A-D129B2BF3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Iedereen maakt eerst </a:t>
            </a:r>
            <a:br>
              <a:rPr lang="nl-BE" dirty="0"/>
            </a:br>
            <a:endParaRPr lang="nl-BE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9B577FE-A5B4-4546-B712-CFDA2C4D24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r>
              <a:rPr lang="nl-BE" dirty="0"/>
              <a:t> </a:t>
            </a:r>
          </a:p>
        </p:txBody>
      </p:sp>
      <p:graphicFrame>
        <p:nvGraphicFramePr>
          <p:cNvPr id="13" name="Diagram 12">
            <a:extLst>
              <a:ext uri="{FF2B5EF4-FFF2-40B4-BE49-F238E27FC236}">
                <a16:creationId xmlns:a16="http://schemas.microsoft.com/office/drawing/2014/main" id="{69F26089-5C6D-4B70-B00A-A238CE9B6BFF}"/>
              </a:ext>
            </a:extLst>
          </p:cNvPr>
          <p:cNvGraphicFramePr/>
          <p:nvPr/>
        </p:nvGraphicFramePr>
        <p:xfrm>
          <a:off x="496823" y="1550241"/>
          <a:ext cx="9654989" cy="5065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9" name="Gelijkbenige driehoek 18">
            <a:extLst>
              <a:ext uri="{FF2B5EF4-FFF2-40B4-BE49-F238E27FC236}">
                <a16:creationId xmlns:a16="http://schemas.microsoft.com/office/drawing/2014/main" id="{70B13AEE-31C5-4D1B-ABAB-3B937B1FA7A7}"/>
              </a:ext>
            </a:extLst>
          </p:cNvPr>
          <p:cNvSpPr/>
          <p:nvPr/>
        </p:nvSpPr>
        <p:spPr>
          <a:xfrm>
            <a:off x="7141646" y="1928014"/>
            <a:ext cx="659197" cy="856340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2800" dirty="0"/>
              <a:t>1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D2ACFB81-5EBC-4340-AECE-F8D259F906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2043" y="3666470"/>
            <a:ext cx="900268" cy="875144"/>
          </a:xfrm>
          <a:prstGeom prst="rect">
            <a:avLst/>
          </a:prstGeom>
        </p:spPr>
      </p:pic>
      <p:pic>
        <p:nvPicPr>
          <p:cNvPr id="28" name="Afbeelding 27">
            <a:extLst>
              <a:ext uri="{FF2B5EF4-FFF2-40B4-BE49-F238E27FC236}">
                <a16:creationId xmlns:a16="http://schemas.microsoft.com/office/drawing/2014/main" id="{4789B572-64B4-46E8-9D89-354A3EFAE00B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t="12532" b="24250"/>
          <a:stretch/>
        </p:blipFill>
        <p:spPr>
          <a:xfrm>
            <a:off x="4577272" y="5307759"/>
            <a:ext cx="1690688" cy="1068809"/>
          </a:xfrm>
          <a:prstGeom prst="rect">
            <a:avLst/>
          </a:prstGeom>
        </p:spPr>
      </p:pic>
      <p:pic>
        <p:nvPicPr>
          <p:cNvPr id="32" name="Afbeelding 31">
            <a:extLst>
              <a:ext uri="{FF2B5EF4-FFF2-40B4-BE49-F238E27FC236}">
                <a16:creationId xmlns:a16="http://schemas.microsoft.com/office/drawing/2014/main" id="{667C7406-F387-4111-AB25-A437EF2436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78591" y="526530"/>
            <a:ext cx="900268" cy="875144"/>
          </a:xfrm>
          <a:prstGeom prst="rect">
            <a:avLst/>
          </a:prstGeom>
        </p:spPr>
      </p:pic>
      <p:sp>
        <p:nvSpPr>
          <p:cNvPr id="4" name="Ovaal 3">
            <a:extLst>
              <a:ext uri="{FF2B5EF4-FFF2-40B4-BE49-F238E27FC236}">
                <a16:creationId xmlns:a16="http://schemas.microsoft.com/office/drawing/2014/main" id="{E30AD229-719C-4BA1-B3C3-AD64F27BD230}"/>
              </a:ext>
            </a:extLst>
          </p:cNvPr>
          <p:cNvSpPr/>
          <p:nvPr/>
        </p:nvSpPr>
        <p:spPr>
          <a:xfrm>
            <a:off x="8773626" y="435605"/>
            <a:ext cx="753035" cy="785860"/>
          </a:xfrm>
          <a:prstGeom prst="ellipse">
            <a:avLst/>
          </a:prstGeom>
          <a:solidFill>
            <a:srgbClr val="92D050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3200" dirty="0"/>
              <a:t>4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58679F2D-AB12-490E-9BF7-E26815C86C7D}"/>
              </a:ext>
            </a:extLst>
          </p:cNvPr>
          <p:cNvSpPr/>
          <p:nvPr/>
        </p:nvSpPr>
        <p:spPr>
          <a:xfrm>
            <a:off x="7632107" y="3621866"/>
            <a:ext cx="1250614" cy="1183341"/>
          </a:xfrm>
          <a:prstGeom prst="rect">
            <a:avLst/>
          </a:prstGeom>
          <a:solidFill>
            <a:srgbClr val="CCFFCC"/>
          </a:solidFill>
          <a:ln>
            <a:solidFill>
              <a:srgbClr val="CC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0" name="Ovaal 19">
            <a:extLst>
              <a:ext uri="{FF2B5EF4-FFF2-40B4-BE49-F238E27FC236}">
                <a16:creationId xmlns:a16="http://schemas.microsoft.com/office/drawing/2014/main" id="{635869BF-63C8-4665-AFE3-CE631A1D6DDF}"/>
              </a:ext>
            </a:extLst>
          </p:cNvPr>
          <p:cNvSpPr/>
          <p:nvPr/>
        </p:nvSpPr>
        <p:spPr>
          <a:xfrm>
            <a:off x="7800843" y="425064"/>
            <a:ext cx="753035" cy="785860"/>
          </a:xfrm>
          <a:prstGeom prst="ellipse">
            <a:avLst/>
          </a:prstGeom>
          <a:solidFill>
            <a:srgbClr val="92D050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3200" dirty="0"/>
              <a:t>3</a:t>
            </a:r>
          </a:p>
        </p:txBody>
      </p:sp>
      <p:sp>
        <p:nvSpPr>
          <p:cNvPr id="21" name="Ovaal 20">
            <a:extLst>
              <a:ext uri="{FF2B5EF4-FFF2-40B4-BE49-F238E27FC236}">
                <a16:creationId xmlns:a16="http://schemas.microsoft.com/office/drawing/2014/main" id="{7DA7053E-7A52-4344-A1BA-47FB092D74BF}"/>
              </a:ext>
            </a:extLst>
          </p:cNvPr>
          <p:cNvSpPr/>
          <p:nvPr/>
        </p:nvSpPr>
        <p:spPr>
          <a:xfrm>
            <a:off x="6828060" y="385208"/>
            <a:ext cx="753035" cy="785860"/>
          </a:xfrm>
          <a:prstGeom prst="ellipse">
            <a:avLst/>
          </a:prstGeom>
          <a:solidFill>
            <a:srgbClr val="92D050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3200" dirty="0"/>
              <a:t>2</a:t>
            </a:r>
          </a:p>
        </p:txBody>
      </p:sp>
      <p:sp>
        <p:nvSpPr>
          <p:cNvPr id="23" name="Ovaal 22">
            <a:extLst>
              <a:ext uri="{FF2B5EF4-FFF2-40B4-BE49-F238E27FC236}">
                <a16:creationId xmlns:a16="http://schemas.microsoft.com/office/drawing/2014/main" id="{486D8FA0-EE50-425E-9A55-041F09E922AF}"/>
              </a:ext>
            </a:extLst>
          </p:cNvPr>
          <p:cNvSpPr/>
          <p:nvPr/>
        </p:nvSpPr>
        <p:spPr>
          <a:xfrm>
            <a:off x="5891442" y="385208"/>
            <a:ext cx="753035" cy="785860"/>
          </a:xfrm>
          <a:prstGeom prst="ellipse">
            <a:avLst/>
          </a:prstGeom>
          <a:solidFill>
            <a:srgbClr val="92D050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3200" dirty="0"/>
              <a:t>1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A86B2287-FE09-495B-9D00-15FCF61BF73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533908" y="1897584"/>
            <a:ext cx="1063507" cy="920841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8CAE4BDA-4027-4DB4-B98B-79B4D5F6AA60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t="8678"/>
          <a:stretch/>
        </p:blipFill>
        <p:spPr>
          <a:xfrm>
            <a:off x="5891442" y="1926579"/>
            <a:ext cx="988803" cy="891846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E88F7551-83F5-455B-9F1A-4417C6FFC5A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577272" y="3736911"/>
            <a:ext cx="1063507" cy="920841"/>
          </a:xfrm>
          <a:prstGeom prst="rect">
            <a:avLst/>
          </a:prstGeom>
        </p:spPr>
      </p:pic>
      <p:pic>
        <p:nvPicPr>
          <p:cNvPr id="29" name="Afbeelding 28">
            <a:extLst>
              <a:ext uri="{FF2B5EF4-FFF2-40B4-BE49-F238E27FC236}">
                <a16:creationId xmlns:a16="http://schemas.microsoft.com/office/drawing/2014/main" id="{7BA7708D-C4B0-4ED5-B531-E2FC9EE0F580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t="14247"/>
          <a:stretch/>
        </p:blipFill>
        <p:spPr>
          <a:xfrm>
            <a:off x="5793427" y="3761357"/>
            <a:ext cx="1053019" cy="891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987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Onlinemedia 3" title="De mode scoren met juf Lore - Vlog 6 - Percenten bij oppervlakte">
            <a:hlinkClick r:id="" action="ppaction://media"/>
            <a:extLst>
              <a:ext uri="{FF2B5EF4-FFF2-40B4-BE49-F238E27FC236}">
                <a16:creationId xmlns:a16="http://schemas.microsoft.com/office/drawing/2014/main" id="{54C7681A-02CB-40B5-909A-967418D252A1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143942" y="643467"/>
            <a:ext cx="9904115" cy="5571065"/>
          </a:xfrm>
          <a:prstGeom prst="rect">
            <a:avLst/>
          </a:prstGeom>
          <a:ln>
            <a:noFill/>
          </a:ln>
        </p:spPr>
      </p:pic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621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BCBB7BB-4426-4C9D-9399-0CBF50CE2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110" y="391510"/>
            <a:ext cx="11018020" cy="62223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BE" dirty="0"/>
              <a:t>De meester vraagt wie minstens één keer per week chat. 20 van de 25 leerlingen steken hun vinger op. </a:t>
            </a:r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r>
              <a:rPr lang="nl-BE" dirty="0"/>
              <a:t>Ik ben het        eens        niet eens met Jos, want 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1DB47E62-36F0-4EE5-8383-C58A1426FA8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438"/>
          <a:stretch/>
        </p:blipFill>
        <p:spPr>
          <a:xfrm>
            <a:off x="676870" y="3502687"/>
            <a:ext cx="10361074" cy="2241982"/>
          </a:xfrm>
          <a:prstGeom prst="rect">
            <a:avLst/>
          </a:prstGeom>
        </p:spPr>
      </p:pic>
      <p:pic>
        <p:nvPicPr>
          <p:cNvPr id="1026" name="Picture 2" descr="Het Mannetje Van Witte Vacht Lege Tekst Zeepbel Ballon Het ...">
            <a:extLst>
              <a:ext uri="{FF2B5EF4-FFF2-40B4-BE49-F238E27FC236}">
                <a16:creationId xmlns:a16="http://schemas.microsoft.com/office/drawing/2014/main" id="{1B146A1F-7C8A-41AB-8DBE-6E31D46201D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131"/>
          <a:stretch/>
        </p:blipFill>
        <p:spPr bwMode="auto">
          <a:xfrm>
            <a:off x="6646095" y="940967"/>
            <a:ext cx="4391849" cy="2414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7444D8B9-EE34-49E7-B683-75B372C15C46}"/>
              </a:ext>
            </a:extLst>
          </p:cNvPr>
          <p:cNvSpPr txBox="1"/>
          <p:nvPr/>
        </p:nvSpPr>
        <p:spPr>
          <a:xfrm>
            <a:off x="7048870" y="1438183"/>
            <a:ext cx="2175029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BE" sz="3600" dirty="0"/>
              <a:t>Hé, dat is 25 %! </a:t>
            </a:r>
          </a:p>
        </p:txBody>
      </p:sp>
      <p:sp>
        <p:nvSpPr>
          <p:cNvPr id="2" name="Rechthoek 1">
            <a:extLst>
              <a:ext uri="{FF2B5EF4-FFF2-40B4-BE49-F238E27FC236}">
                <a16:creationId xmlns:a16="http://schemas.microsoft.com/office/drawing/2014/main" id="{1CEA1FAB-814D-40D8-8BA4-2C42432A5DCF}"/>
              </a:ext>
            </a:extLst>
          </p:cNvPr>
          <p:cNvSpPr/>
          <p:nvPr/>
        </p:nvSpPr>
        <p:spPr>
          <a:xfrm>
            <a:off x="2361459" y="6059418"/>
            <a:ext cx="230820" cy="23969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49EE5BD2-F4BD-49AF-AB1D-53C6A2CF6AB2}"/>
              </a:ext>
            </a:extLst>
          </p:cNvPr>
          <p:cNvSpPr/>
          <p:nvPr/>
        </p:nvSpPr>
        <p:spPr>
          <a:xfrm>
            <a:off x="3685712" y="6059417"/>
            <a:ext cx="230820" cy="23969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1857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BCBB7BB-4426-4C9D-9399-0CBF50CE2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110" y="391510"/>
            <a:ext cx="11018020" cy="62223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BE" dirty="0"/>
              <a:t>12-jarigen zouden na school ten hoogste 2 uur per dag voor een beeldscherm mogen zitten. </a:t>
            </a:r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r>
              <a:rPr lang="nl-BE" dirty="0"/>
              <a:t>Ik ben het        eens        niet eens met Jos, want 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1DB47E62-36F0-4EE5-8383-C58A1426FA8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438"/>
          <a:stretch/>
        </p:blipFill>
        <p:spPr>
          <a:xfrm>
            <a:off x="676870" y="3502687"/>
            <a:ext cx="10361074" cy="2241982"/>
          </a:xfrm>
          <a:prstGeom prst="rect">
            <a:avLst/>
          </a:prstGeom>
        </p:spPr>
      </p:pic>
      <p:pic>
        <p:nvPicPr>
          <p:cNvPr id="1026" name="Picture 2" descr="Het Mannetje Van Witte Vacht Lege Tekst Zeepbel Ballon Het ...">
            <a:extLst>
              <a:ext uri="{FF2B5EF4-FFF2-40B4-BE49-F238E27FC236}">
                <a16:creationId xmlns:a16="http://schemas.microsoft.com/office/drawing/2014/main" id="{1B146A1F-7C8A-41AB-8DBE-6E31D46201D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131"/>
          <a:stretch/>
        </p:blipFill>
        <p:spPr bwMode="auto">
          <a:xfrm>
            <a:off x="6646095" y="940967"/>
            <a:ext cx="4391849" cy="2414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C243E1D6-42AB-40F6-86A1-54B0F734C66B}"/>
              </a:ext>
            </a:extLst>
          </p:cNvPr>
          <p:cNvSpPr txBox="1"/>
          <p:nvPr/>
        </p:nvSpPr>
        <p:spPr>
          <a:xfrm>
            <a:off x="7048870" y="1438183"/>
            <a:ext cx="2175029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BE" sz="2800" dirty="0"/>
              <a:t>Dat is 10 % van een dag. </a:t>
            </a:r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547B23CA-BBBA-4AB6-9166-720631E2DD1B}"/>
              </a:ext>
            </a:extLst>
          </p:cNvPr>
          <p:cNvSpPr/>
          <p:nvPr/>
        </p:nvSpPr>
        <p:spPr>
          <a:xfrm>
            <a:off x="2361459" y="6059418"/>
            <a:ext cx="230820" cy="23969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1A3F5BCA-BC26-4327-8A2A-A12772B78540}"/>
              </a:ext>
            </a:extLst>
          </p:cNvPr>
          <p:cNvSpPr/>
          <p:nvPr/>
        </p:nvSpPr>
        <p:spPr>
          <a:xfrm>
            <a:off x="3703466" y="6059418"/>
            <a:ext cx="230820" cy="23969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54189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BCBB7BB-4426-4C9D-9399-0CBF50CE2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110" y="391510"/>
            <a:ext cx="11018020" cy="62223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BE" dirty="0"/>
              <a:t>Uit een fles van 1 liter fruitsap is al 0,20 liter gedronken. </a:t>
            </a:r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r>
              <a:rPr lang="nl-BE" dirty="0"/>
              <a:t>Ik ben het        eens        niet eens met Jos, want 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1DB47E62-36F0-4EE5-8383-C58A1426FA8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438"/>
          <a:stretch/>
        </p:blipFill>
        <p:spPr>
          <a:xfrm>
            <a:off x="676870" y="3502687"/>
            <a:ext cx="10361074" cy="2241982"/>
          </a:xfrm>
          <a:prstGeom prst="rect">
            <a:avLst/>
          </a:prstGeom>
        </p:spPr>
      </p:pic>
      <p:pic>
        <p:nvPicPr>
          <p:cNvPr id="1026" name="Picture 2" descr="Het Mannetje Van Witte Vacht Lege Tekst Zeepbel Ballon Het ...">
            <a:extLst>
              <a:ext uri="{FF2B5EF4-FFF2-40B4-BE49-F238E27FC236}">
                <a16:creationId xmlns:a16="http://schemas.microsoft.com/office/drawing/2014/main" id="{1B146A1F-7C8A-41AB-8DBE-6E31D46201D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131"/>
          <a:stretch/>
        </p:blipFill>
        <p:spPr bwMode="auto">
          <a:xfrm>
            <a:off x="6646095" y="940967"/>
            <a:ext cx="4391849" cy="2414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id="{FB65CB6B-9955-40F9-B5B0-4A82FE9C1135}"/>
              </a:ext>
            </a:extLst>
          </p:cNvPr>
          <p:cNvSpPr txBox="1"/>
          <p:nvPr/>
        </p:nvSpPr>
        <p:spPr>
          <a:xfrm>
            <a:off x="7048870" y="1438183"/>
            <a:ext cx="2175029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BE" sz="3200" dirty="0"/>
              <a:t>Er is al 1/20 of 5 % uit de fles. </a:t>
            </a:r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EEC76213-44B6-416B-8575-71EA66B290EF}"/>
              </a:ext>
            </a:extLst>
          </p:cNvPr>
          <p:cNvSpPr/>
          <p:nvPr/>
        </p:nvSpPr>
        <p:spPr>
          <a:xfrm>
            <a:off x="2343703" y="6144163"/>
            <a:ext cx="230820" cy="23969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3D0E9ACA-19B1-40FE-8240-793BCF650248}"/>
              </a:ext>
            </a:extLst>
          </p:cNvPr>
          <p:cNvSpPr/>
          <p:nvPr/>
        </p:nvSpPr>
        <p:spPr>
          <a:xfrm>
            <a:off x="3667956" y="6179266"/>
            <a:ext cx="230820" cy="23969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26339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6" name="Isosceles Triangle 35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Afbeelding 5">
            <a:hlinkClick r:id="" action="ppaction://media"/>
            <a:extLst>
              <a:ext uri="{FF2B5EF4-FFF2-40B4-BE49-F238E27FC236}">
                <a16:creationId xmlns:a16="http://schemas.microsoft.com/office/drawing/2014/main" id="{CCE289A6-C98F-4E5F-B4F2-CC9A173D63C4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381957" y="643467"/>
            <a:ext cx="7428086" cy="5571065"/>
          </a:xfrm>
          <a:prstGeom prst="rect">
            <a:avLst/>
          </a:prstGeom>
          <a:ln>
            <a:noFill/>
          </a:ln>
        </p:spPr>
      </p:pic>
      <p:sp>
        <p:nvSpPr>
          <p:cNvPr id="38" name="Isosceles Triangle 37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82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1349B9C2-C6B1-476B-8E64-92332FD10DF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430" y="643467"/>
            <a:ext cx="5143739" cy="5571066"/>
          </a:xfrm>
          <a:prstGeom prst="rect">
            <a:avLst/>
          </a:prstGeom>
        </p:spPr>
      </p:pic>
      <p:pic>
        <p:nvPicPr>
          <p:cNvPr id="2050" name="Picture 2" descr="Kleine ruitjes voor op het digibord | Gynzy">
            <a:extLst>
              <a:ext uri="{FF2B5EF4-FFF2-40B4-BE49-F238E27FC236}">
                <a16:creationId xmlns:a16="http://schemas.microsoft.com/office/drawing/2014/main" id="{167EF7F6-01B4-42E3-9867-9B07B155AC65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56865" y="1405716"/>
            <a:ext cx="5291667" cy="4046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id="{0C2486D6-A43B-4E96-888A-A3C96A5C2708}"/>
              </a:ext>
            </a:extLst>
          </p:cNvPr>
          <p:cNvSpPr txBox="1"/>
          <p:nvPr/>
        </p:nvSpPr>
        <p:spPr>
          <a:xfrm>
            <a:off x="2281561" y="2778711"/>
            <a:ext cx="656948" cy="369332"/>
          </a:xfrm>
          <a:prstGeom prst="rect">
            <a:avLst/>
          </a:prstGeom>
          <a:solidFill>
            <a:srgbClr val="DAE9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BE" dirty="0"/>
              <a:t>30 %</a:t>
            </a:r>
          </a:p>
        </p:txBody>
      </p:sp>
    </p:spTree>
    <p:extLst>
      <p:ext uri="{BB962C8B-B14F-4D97-AF65-F5344CB8AC3E}">
        <p14:creationId xmlns:p14="http://schemas.microsoft.com/office/powerpoint/2010/main" val="3499700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2">
            <a:extLst>
              <a:ext uri="{FF2B5EF4-FFF2-40B4-BE49-F238E27FC236}">
                <a16:creationId xmlns:a16="http://schemas.microsoft.com/office/drawing/2014/main" id="{EDBE0F8C-D6F2-464B-8A1C-4D050405A3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6939735"/>
              </p:ext>
            </p:extLst>
          </p:nvPr>
        </p:nvGraphicFramePr>
        <p:xfrm>
          <a:off x="1085048" y="1048140"/>
          <a:ext cx="9071010" cy="17039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7101">
                  <a:extLst>
                    <a:ext uri="{9D8B030D-6E8A-4147-A177-3AD203B41FA5}">
                      <a16:colId xmlns:a16="http://schemas.microsoft.com/office/drawing/2014/main" val="239246250"/>
                    </a:ext>
                  </a:extLst>
                </a:gridCol>
                <a:gridCol w="907101">
                  <a:extLst>
                    <a:ext uri="{9D8B030D-6E8A-4147-A177-3AD203B41FA5}">
                      <a16:colId xmlns:a16="http://schemas.microsoft.com/office/drawing/2014/main" val="2969153968"/>
                    </a:ext>
                  </a:extLst>
                </a:gridCol>
                <a:gridCol w="907101">
                  <a:extLst>
                    <a:ext uri="{9D8B030D-6E8A-4147-A177-3AD203B41FA5}">
                      <a16:colId xmlns:a16="http://schemas.microsoft.com/office/drawing/2014/main" val="3326634340"/>
                    </a:ext>
                  </a:extLst>
                </a:gridCol>
                <a:gridCol w="907101">
                  <a:extLst>
                    <a:ext uri="{9D8B030D-6E8A-4147-A177-3AD203B41FA5}">
                      <a16:colId xmlns:a16="http://schemas.microsoft.com/office/drawing/2014/main" val="526611880"/>
                    </a:ext>
                  </a:extLst>
                </a:gridCol>
                <a:gridCol w="907101">
                  <a:extLst>
                    <a:ext uri="{9D8B030D-6E8A-4147-A177-3AD203B41FA5}">
                      <a16:colId xmlns:a16="http://schemas.microsoft.com/office/drawing/2014/main" val="1927608078"/>
                    </a:ext>
                  </a:extLst>
                </a:gridCol>
                <a:gridCol w="907101">
                  <a:extLst>
                    <a:ext uri="{9D8B030D-6E8A-4147-A177-3AD203B41FA5}">
                      <a16:colId xmlns:a16="http://schemas.microsoft.com/office/drawing/2014/main" val="585921179"/>
                    </a:ext>
                  </a:extLst>
                </a:gridCol>
                <a:gridCol w="907101">
                  <a:extLst>
                    <a:ext uri="{9D8B030D-6E8A-4147-A177-3AD203B41FA5}">
                      <a16:colId xmlns:a16="http://schemas.microsoft.com/office/drawing/2014/main" val="1974627401"/>
                    </a:ext>
                  </a:extLst>
                </a:gridCol>
                <a:gridCol w="907101">
                  <a:extLst>
                    <a:ext uri="{9D8B030D-6E8A-4147-A177-3AD203B41FA5}">
                      <a16:colId xmlns:a16="http://schemas.microsoft.com/office/drawing/2014/main" val="2032004184"/>
                    </a:ext>
                  </a:extLst>
                </a:gridCol>
                <a:gridCol w="907101">
                  <a:extLst>
                    <a:ext uri="{9D8B030D-6E8A-4147-A177-3AD203B41FA5}">
                      <a16:colId xmlns:a16="http://schemas.microsoft.com/office/drawing/2014/main" val="3539766596"/>
                    </a:ext>
                  </a:extLst>
                </a:gridCol>
                <a:gridCol w="907101">
                  <a:extLst>
                    <a:ext uri="{9D8B030D-6E8A-4147-A177-3AD203B41FA5}">
                      <a16:colId xmlns:a16="http://schemas.microsoft.com/office/drawing/2014/main" val="424625698"/>
                    </a:ext>
                  </a:extLst>
                </a:gridCol>
              </a:tblGrid>
              <a:tr h="851969"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9478250"/>
                  </a:ext>
                </a:extLst>
              </a:tr>
              <a:tr h="851969"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nl-BE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nl-BE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nl-BE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nl-BE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nl-BE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nl-BE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4004371"/>
                  </a:ext>
                </a:extLst>
              </a:tr>
            </a:tbl>
          </a:graphicData>
        </a:graphic>
      </p:graphicFrame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82F14CAF-EF19-488E-B04B-54C3240198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2516724"/>
              </p:ext>
            </p:extLst>
          </p:nvPr>
        </p:nvGraphicFramePr>
        <p:xfrm>
          <a:off x="5335480" y="3659662"/>
          <a:ext cx="2578778" cy="227242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731956">
                  <a:extLst>
                    <a:ext uri="{9D8B030D-6E8A-4147-A177-3AD203B41FA5}">
                      <a16:colId xmlns:a16="http://schemas.microsoft.com/office/drawing/2014/main" val="2862675689"/>
                    </a:ext>
                  </a:extLst>
                </a:gridCol>
                <a:gridCol w="1846822">
                  <a:extLst>
                    <a:ext uri="{9D8B030D-6E8A-4147-A177-3AD203B41FA5}">
                      <a16:colId xmlns:a16="http://schemas.microsoft.com/office/drawing/2014/main" val="3730475871"/>
                    </a:ext>
                  </a:extLst>
                </a:gridCol>
              </a:tblGrid>
              <a:tr h="4544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 dirty="0">
                          <a:effectLst/>
                        </a:rPr>
                        <a:t> </a:t>
                      </a:r>
                      <a:endParaRPr lang="nl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800" dirty="0">
                          <a:effectLst/>
                        </a:rPr>
                        <a:t>=    1/4</a:t>
                      </a:r>
                      <a:endParaRPr lang="nl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63600047"/>
                  </a:ext>
                </a:extLst>
              </a:tr>
              <a:tr h="4544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 dirty="0">
                          <a:effectLst/>
                        </a:rPr>
                        <a:t> </a:t>
                      </a:r>
                      <a:endParaRPr lang="nl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800" dirty="0">
                          <a:effectLst/>
                        </a:rPr>
                        <a:t>=    1/5</a:t>
                      </a:r>
                      <a:endParaRPr lang="nl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55877623"/>
                  </a:ext>
                </a:extLst>
              </a:tr>
              <a:tr h="4544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 dirty="0">
                          <a:effectLst/>
                        </a:rPr>
                        <a:t> </a:t>
                      </a:r>
                      <a:endParaRPr lang="nl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800" dirty="0">
                          <a:effectLst/>
                        </a:rPr>
                        <a:t>=    1/10</a:t>
                      </a:r>
                      <a:endParaRPr lang="nl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8054296"/>
                  </a:ext>
                </a:extLst>
              </a:tr>
              <a:tr h="4544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 dirty="0">
                          <a:effectLst/>
                        </a:rPr>
                        <a:t> </a:t>
                      </a:r>
                      <a:endParaRPr lang="nl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800" dirty="0">
                          <a:effectLst/>
                        </a:rPr>
                        <a:t>=    2/5</a:t>
                      </a:r>
                      <a:endParaRPr lang="nl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2003579"/>
                  </a:ext>
                </a:extLst>
              </a:tr>
              <a:tr h="4544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l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    . / 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63506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58356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2">
            <a:extLst>
              <a:ext uri="{FF2B5EF4-FFF2-40B4-BE49-F238E27FC236}">
                <a16:creationId xmlns:a16="http://schemas.microsoft.com/office/drawing/2014/main" id="{EDBE0F8C-D6F2-464B-8A1C-4D050405A3DC}"/>
              </a:ext>
            </a:extLst>
          </p:cNvPr>
          <p:cNvGraphicFramePr>
            <a:graphicFrameLocks noGrp="1"/>
          </p:cNvGraphicFramePr>
          <p:nvPr/>
        </p:nvGraphicFramePr>
        <p:xfrm>
          <a:off x="1085048" y="1048140"/>
          <a:ext cx="9071010" cy="17039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7101">
                  <a:extLst>
                    <a:ext uri="{9D8B030D-6E8A-4147-A177-3AD203B41FA5}">
                      <a16:colId xmlns:a16="http://schemas.microsoft.com/office/drawing/2014/main" val="239246250"/>
                    </a:ext>
                  </a:extLst>
                </a:gridCol>
                <a:gridCol w="907101">
                  <a:extLst>
                    <a:ext uri="{9D8B030D-6E8A-4147-A177-3AD203B41FA5}">
                      <a16:colId xmlns:a16="http://schemas.microsoft.com/office/drawing/2014/main" val="2969153968"/>
                    </a:ext>
                  </a:extLst>
                </a:gridCol>
                <a:gridCol w="907101">
                  <a:extLst>
                    <a:ext uri="{9D8B030D-6E8A-4147-A177-3AD203B41FA5}">
                      <a16:colId xmlns:a16="http://schemas.microsoft.com/office/drawing/2014/main" val="3326634340"/>
                    </a:ext>
                  </a:extLst>
                </a:gridCol>
                <a:gridCol w="907101">
                  <a:extLst>
                    <a:ext uri="{9D8B030D-6E8A-4147-A177-3AD203B41FA5}">
                      <a16:colId xmlns:a16="http://schemas.microsoft.com/office/drawing/2014/main" val="526611880"/>
                    </a:ext>
                  </a:extLst>
                </a:gridCol>
                <a:gridCol w="907101">
                  <a:extLst>
                    <a:ext uri="{9D8B030D-6E8A-4147-A177-3AD203B41FA5}">
                      <a16:colId xmlns:a16="http://schemas.microsoft.com/office/drawing/2014/main" val="1927608078"/>
                    </a:ext>
                  </a:extLst>
                </a:gridCol>
                <a:gridCol w="907101">
                  <a:extLst>
                    <a:ext uri="{9D8B030D-6E8A-4147-A177-3AD203B41FA5}">
                      <a16:colId xmlns:a16="http://schemas.microsoft.com/office/drawing/2014/main" val="585921179"/>
                    </a:ext>
                  </a:extLst>
                </a:gridCol>
                <a:gridCol w="907101">
                  <a:extLst>
                    <a:ext uri="{9D8B030D-6E8A-4147-A177-3AD203B41FA5}">
                      <a16:colId xmlns:a16="http://schemas.microsoft.com/office/drawing/2014/main" val="1974627401"/>
                    </a:ext>
                  </a:extLst>
                </a:gridCol>
                <a:gridCol w="907101">
                  <a:extLst>
                    <a:ext uri="{9D8B030D-6E8A-4147-A177-3AD203B41FA5}">
                      <a16:colId xmlns:a16="http://schemas.microsoft.com/office/drawing/2014/main" val="2032004184"/>
                    </a:ext>
                  </a:extLst>
                </a:gridCol>
                <a:gridCol w="907101">
                  <a:extLst>
                    <a:ext uri="{9D8B030D-6E8A-4147-A177-3AD203B41FA5}">
                      <a16:colId xmlns:a16="http://schemas.microsoft.com/office/drawing/2014/main" val="3539766596"/>
                    </a:ext>
                  </a:extLst>
                </a:gridCol>
                <a:gridCol w="907101">
                  <a:extLst>
                    <a:ext uri="{9D8B030D-6E8A-4147-A177-3AD203B41FA5}">
                      <a16:colId xmlns:a16="http://schemas.microsoft.com/office/drawing/2014/main" val="424625698"/>
                    </a:ext>
                  </a:extLst>
                </a:gridCol>
              </a:tblGrid>
              <a:tr h="851969"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9478250"/>
                  </a:ext>
                </a:extLst>
              </a:tr>
              <a:tr h="851969"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BE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BE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BE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BE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BE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BE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4004371"/>
                  </a:ext>
                </a:extLst>
              </a:tr>
            </a:tbl>
          </a:graphicData>
        </a:graphic>
      </p:graphicFrame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82F14CAF-EF19-488E-B04B-54C324019860}"/>
              </a:ext>
            </a:extLst>
          </p:cNvPr>
          <p:cNvGraphicFramePr>
            <a:graphicFrameLocks noGrp="1"/>
          </p:cNvGraphicFramePr>
          <p:nvPr/>
        </p:nvGraphicFramePr>
        <p:xfrm>
          <a:off x="5335480" y="3659662"/>
          <a:ext cx="2578778" cy="227242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731956">
                  <a:extLst>
                    <a:ext uri="{9D8B030D-6E8A-4147-A177-3AD203B41FA5}">
                      <a16:colId xmlns:a16="http://schemas.microsoft.com/office/drawing/2014/main" val="2862675689"/>
                    </a:ext>
                  </a:extLst>
                </a:gridCol>
                <a:gridCol w="1846822">
                  <a:extLst>
                    <a:ext uri="{9D8B030D-6E8A-4147-A177-3AD203B41FA5}">
                      <a16:colId xmlns:a16="http://schemas.microsoft.com/office/drawing/2014/main" val="3730475871"/>
                    </a:ext>
                  </a:extLst>
                </a:gridCol>
              </a:tblGrid>
              <a:tr h="4544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 dirty="0">
                          <a:effectLst/>
                        </a:rPr>
                        <a:t> </a:t>
                      </a:r>
                      <a:endParaRPr lang="nl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800" dirty="0">
                          <a:effectLst/>
                        </a:rPr>
                        <a:t>=    1/4</a:t>
                      </a:r>
                      <a:endParaRPr lang="nl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63600047"/>
                  </a:ext>
                </a:extLst>
              </a:tr>
              <a:tr h="4544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 dirty="0">
                          <a:effectLst/>
                        </a:rPr>
                        <a:t> </a:t>
                      </a:r>
                      <a:endParaRPr lang="nl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800" dirty="0">
                          <a:effectLst/>
                        </a:rPr>
                        <a:t>=    1/5</a:t>
                      </a:r>
                      <a:endParaRPr lang="nl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55877623"/>
                  </a:ext>
                </a:extLst>
              </a:tr>
              <a:tr h="4544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 dirty="0">
                          <a:effectLst/>
                        </a:rPr>
                        <a:t> </a:t>
                      </a:r>
                      <a:endParaRPr lang="nl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800" dirty="0">
                          <a:effectLst/>
                        </a:rPr>
                        <a:t>=    1/10</a:t>
                      </a:r>
                      <a:endParaRPr lang="nl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8054296"/>
                  </a:ext>
                </a:extLst>
              </a:tr>
              <a:tr h="4544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 dirty="0">
                          <a:effectLst/>
                        </a:rPr>
                        <a:t> </a:t>
                      </a:r>
                      <a:endParaRPr lang="nl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800" dirty="0">
                          <a:effectLst/>
                        </a:rPr>
                        <a:t>=    2/5</a:t>
                      </a:r>
                      <a:endParaRPr lang="nl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2003579"/>
                  </a:ext>
                </a:extLst>
              </a:tr>
              <a:tr h="4544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l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    1/20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63506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605202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167</Words>
  <Application>Microsoft Office PowerPoint</Application>
  <PresentationFormat>Breedbeeld</PresentationFormat>
  <Paragraphs>69</Paragraphs>
  <Slides>10</Slides>
  <Notes>0</Notes>
  <HiddenSlides>0</HiddenSlides>
  <MMClips>2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1" baseType="lpstr">
      <vt:lpstr>Kantoorthema</vt:lpstr>
      <vt:lpstr>Oppervlaktes en verhoudingen 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Iedereen maakt eerst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Oppervlaktes en verhoudingen </dc:title>
  <dc:creator>Lore Keppers</dc:creator>
  <cp:lastModifiedBy>Lore Keppers</cp:lastModifiedBy>
  <cp:revision>7</cp:revision>
  <dcterms:created xsi:type="dcterms:W3CDTF">2020-05-04T14:43:16Z</dcterms:created>
  <dcterms:modified xsi:type="dcterms:W3CDTF">2020-05-25T03:13:37Z</dcterms:modified>
</cp:coreProperties>
</file>