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sldIdLst>
    <p:sldId id="256" r:id="rId5"/>
    <p:sldId id="257" r:id="rId6"/>
    <p:sldId id="258" r:id="rId7"/>
    <p:sldId id="259" r:id="rId8"/>
    <p:sldId id="261" r:id="rId9"/>
    <p:sldId id="263" r:id="rId10"/>
    <p:sldId id="264" r:id="rId11"/>
    <p:sldId id="270" r:id="rId12"/>
    <p:sldId id="271" r:id="rId13"/>
    <p:sldId id="276" r:id="rId14"/>
    <p:sldId id="273" r:id="rId15"/>
    <p:sldId id="274" r:id="rId16"/>
    <p:sldId id="275" r:id="rId17"/>
    <p:sldId id="269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EA1D17-F802-02C1-EC5E-308AA10BE97F}" v="28" dt="2020-05-20T10:49:16.418"/>
    <p1510:client id="{747CE7DC-A3A1-41F1-9539-923682A04B67}" v="763" dt="2020-04-29T00:12:55.2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re Keppers" userId="40e2802e-f057-4934-bc53-5d5bb640b119" providerId="ADAL" clId="{747CE7DC-A3A1-41F1-9539-923682A04B67}"/>
    <pc:docChg chg="undo custSel mod addSld delSld modSld sldOrd">
      <pc:chgData name="Lore Keppers" userId="40e2802e-f057-4934-bc53-5d5bb640b119" providerId="ADAL" clId="{747CE7DC-A3A1-41F1-9539-923682A04B67}" dt="2020-04-29T00:14:17.407" v="1944" actId="2711"/>
      <pc:docMkLst>
        <pc:docMk/>
      </pc:docMkLst>
      <pc:sldChg chg="addSp delSp modSp mod setBg">
        <pc:chgData name="Lore Keppers" userId="40e2802e-f057-4934-bc53-5d5bb640b119" providerId="ADAL" clId="{747CE7DC-A3A1-41F1-9539-923682A04B67}" dt="2020-04-29T00:10:37.954" v="1875" actId="14100"/>
        <pc:sldMkLst>
          <pc:docMk/>
          <pc:sldMk cId="1438761869" sldId="256"/>
        </pc:sldMkLst>
        <pc:spChg chg="mod">
          <ac:chgData name="Lore Keppers" userId="40e2802e-f057-4934-bc53-5d5bb640b119" providerId="ADAL" clId="{747CE7DC-A3A1-41F1-9539-923682A04B67}" dt="2020-04-29T00:10:25.699" v="1871" actId="2711"/>
          <ac:spMkLst>
            <pc:docMk/>
            <pc:sldMk cId="1438761869" sldId="256"/>
            <ac:spMk id="2" creationId="{35C2B4D8-D553-4152-AA59-B384D8FBBE19}"/>
          </ac:spMkLst>
        </pc:spChg>
        <pc:spChg chg="mod">
          <ac:chgData name="Lore Keppers" userId="40e2802e-f057-4934-bc53-5d5bb640b119" providerId="ADAL" clId="{747CE7DC-A3A1-41F1-9539-923682A04B67}" dt="2020-04-29T00:10:18.062" v="1870" actId="2711"/>
          <ac:spMkLst>
            <pc:docMk/>
            <pc:sldMk cId="1438761869" sldId="256"/>
            <ac:spMk id="3" creationId="{8524C88B-2627-4D62-8534-40FCF6BB5EEA}"/>
          </ac:spMkLst>
        </pc:spChg>
        <pc:spChg chg="mod ord">
          <ac:chgData name="Lore Keppers" userId="40e2802e-f057-4934-bc53-5d5bb640b119" providerId="ADAL" clId="{747CE7DC-A3A1-41F1-9539-923682A04B67}" dt="2020-04-29T00:10:37.954" v="1875" actId="14100"/>
          <ac:spMkLst>
            <pc:docMk/>
            <pc:sldMk cId="1438761869" sldId="256"/>
            <ac:spMk id="4" creationId="{2D60015B-7F57-4D3B-95C4-0FFDDC7733DB}"/>
          </ac:spMkLst>
        </pc:spChg>
        <pc:spChg chg="add del">
          <ac:chgData name="Lore Keppers" userId="40e2802e-f057-4934-bc53-5d5bb640b119" providerId="ADAL" clId="{747CE7DC-A3A1-41F1-9539-923682A04B67}" dt="2020-04-28T20:44:18.674" v="399" actId="26606"/>
          <ac:spMkLst>
            <pc:docMk/>
            <pc:sldMk cId="1438761869" sldId="256"/>
            <ac:spMk id="10" creationId="{CA73784B-AC76-4BAD-93AF-C72D0EDFD715}"/>
          </ac:spMkLst>
        </pc:spChg>
        <pc:spChg chg="add del">
          <ac:chgData name="Lore Keppers" userId="40e2802e-f057-4934-bc53-5d5bb640b119" providerId="ADAL" clId="{747CE7DC-A3A1-41F1-9539-923682A04B67}" dt="2020-04-28T20:44:21.301" v="401" actId="26606"/>
          <ac:spMkLst>
            <pc:docMk/>
            <pc:sldMk cId="1438761869" sldId="256"/>
            <ac:spMk id="15" creationId="{29E9E3A5-F4E8-47A7-BB85-6CF927184D95}"/>
          </ac:spMkLst>
        </pc:spChg>
        <pc:spChg chg="add del">
          <ac:chgData name="Lore Keppers" userId="40e2802e-f057-4934-bc53-5d5bb640b119" providerId="ADAL" clId="{747CE7DC-A3A1-41F1-9539-923682A04B67}" dt="2020-04-28T20:44:21.301" v="401" actId="26606"/>
          <ac:spMkLst>
            <pc:docMk/>
            <pc:sldMk cId="1438761869" sldId="256"/>
            <ac:spMk id="16" creationId="{880D974B-B1F0-4DE6-B6B2-A9E28BB3728A}"/>
          </ac:spMkLst>
        </pc:spChg>
        <pc:spChg chg="add">
          <ac:chgData name="Lore Keppers" userId="40e2802e-f057-4934-bc53-5d5bb640b119" providerId="ADAL" clId="{747CE7DC-A3A1-41F1-9539-923682A04B67}" dt="2020-04-28T20:44:21.318" v="402" actId="26606"/>
          <ac:spMkLst>
            <pc:docMk/>
            <pc:sldMk cId="1438761869" sldId="256"/>
            <ac:spMk id="18" creationId="{2A85F7B3-F4E6-4FBF-B74E-43CAB468F500}"/>
          </ac:spMkLst>
        </pc:spChg>
        <pc:picChg chg="add mod">
          <ac:chgData name="Lore Keppers" userId="40e2802e-f057-4934-bc53-5d5bb640b119" providerId="ADAL" clId="{747CE7DC-A3A1-41F1-9539-923682A04B67}" dt="2020-04-28T20:44:21.318" v="402" actId="26606"/>
          <ac:picMkLst>
            <pc:docMk/>
            <pc:sldMk cId="1438761869" sldId="256"/>
            <ac:picMk id="5" creationId="{040868A2-DEAB-4484-8AC5-FE71CFFE5370}"/>
          </ac:picMkLst>
        </pc:picChg>
        <pc:cxnChg chg="add del">
          <ac:chgData name="Lore Keppers" userId="40e2802e-f057-4934-bc53-5d5bb640b119" providerId="ADAL" clId="{747CE7DC-A3A1-41F1-9539-923682A04B67}" dt="2020-04-28T20:44:18.674" v="399" actId="26606"/>
          <ac:cxnSpMkLst>
            <pc:docMk/>
            <pc:sldMk cId="1438761869" sldId="256"/>
            <ac:cxnSpMk id="12" creationId="{811DCF04-0C7C-44FC-8246-FC8D736B1A71}"/>
          </ac:cxnSpMkLst>
        </pc:cxnChg>
        <pc:cxnChg chg="add del">
          <ac:chgData name="Lore Keppers" userId="40e2802e-f057-4934-bc53-5d5bb640b119" providerId="ADAL" clId="{747CE7DC-A3A1-41F1-9539-923682A04B67}" dt="2020-04-28T20:44:21.301" v="401" actId="26606"/>
          <ac:cxnSpMkLst>
            <pc:docMk/>
            <pc:sldMk cId="1438761869" sldId="256"/>
            <ac:cxnSpMk id="14" creationId="{685A41E9-862B-4839-AD43-1EEC52D9ACCB}"/>
          </ac:cxnSpMkLst>
        </pc:cxnChg>
        <pc:cxnChg chg="add">
          <ac:chgData name="Lore Keppers" userId="40e2802e-f057-4934-bc53-5d5bb640b119" providerId="ADAL" clId="{747CE7DC-A3A1-41F1-9539-923682A04B67}" dt="2020-04-28T20:44:21.318" v="402" actId="26606"/>
          <ac:cxnSpMkLst>
            <pc:docMk/>
            <pc:sldMk cId="1438761869" sldId="256"/>
            <ac:cxnSpMk id="19" creationId="{73741D5B-1709-4CDB-963A-CC3C749412B8}"/>
          </ac:cxnSpMkLst>
        </pc:cxnChg>
      </pc:sldChg>
      <pc:sldChg chg="modSp">
        <pc:chgData name="Lore Keppers" userId="40e2802e-f057-4934-bc53-5d5bb640b119" providerId="ADAL" clId="{747CE7DC-A3A1-41F1-9539-923682A04B67}" dt="2020-04-29T00:10:10.121" v="1869" actId="404"/>
        <pc:sldMkLst>
          <pc:docMk/>
          <pc:sldMk cId="3026423930" sldId="257"/>
        </pc:sldMkLst>
        <pc:spChg chg="mod">
          <ac:chgData name="Lore Keppers" userId="40e2802e-f057-4934-bc53-5d5bb640b119" providerId="ADAL" clId="{747CE7DC-A3A1-41F1-9539-923682A04B67}" dt="2020-04-29T00:10:10.121" v="1869" actId="404"/>
          <ac:spMkLst>
            <pc:docMk/>
            <pc:sldMk cId="3026423930" sldId="257"/>
            <ac:spMk id="2" creationId="{62AFE2D5-2F8D-4446-9103-770A22AB9592}"/>
          </ac:spMkLst>
        </pc:spChg>
        <pc:graphicFrameChg chg="mod">
          <ac:chgData name="Lore Keppers" userId="40e2802e-f057-4934-bc53-5d5bb640b119" providerId="ADAL" clId="{747CE7DC-A3A1-41F1-9539-923682A04B67}" dt="2020-04-29T00:10:02.446" v="1866" actId="404"/>
          <ac:graphicFrameMkLst>
            <pc:docMk/>
            <pc:sldMk cId="3026423930" sldId="257"/>
            <ac:graphicFrameMk id="7" creationId="{1B989072-9C11-4B78-8154-F6D8ECE2840E}"/>
          </ac:graphicFrameMkLst>
        </pc:graphicFrameChg>
      </pc:sldChg>
      <pc:sldChg chg="modSp">
        <pc:chgData name="Lore Keppers" userId="40e2802e-f057-4934-bc53-5d5bb640b119" providerId="ADAL" clId="{747CE7DC-A3A1-41F1-9539-923682A04B67}" dt="2020-04-29T00:11:34.589" v="1880" actId="2711"/>
        <pc:sldMkLst>
          <pc:docMk/>
          <pc:sldMk cId="1061926390" sldId="258"/>
        </pc:sldMkLst>
        <pc:spChg chg="mod">
          <ac:chgData name="Lore Keppers" userId="40e2802e-f057-4934-bc53-5d5bb640b119" providerId="ADAL" clId="{747CE7DC-A3A1-41F1-9539-923682A04B67}" dt="2020-04-29T00:11:34.589" v="1880" actId="2711"/>
          <ac:spMkLst>
            <pc:docMk/>
            <pc:sldMk cId="1061926390" sldId="258"/>
            <ac:spMk id="2" creationId="{5AFB8C44-164F-45C2-97A6-8A6CC7056FEB}"/>
          </ac:spMkLst>
        </pc:spChg>
        <pc:spChg chg="mod">
          <ac:chgData name="Lore Keppers" userId="40e2802e-f057-4934-bc53-5d5bb640b119" providerId="ADAL" clId="{747CE7DC-A3A1-41F1-9539-923682A04B67}" dt="2020-04-29T00:10:51.565" v="1878" actId="404"/>
          <ac:spMkLst>
            <pc:docMk/>
            <pc:sldMk cId="1061926390" sldId="258"/>
            <ac:spMk id="3" creationId="{B0B5380F-AB22-4832-8421-E28472AF61FA}"/>
          </ac:spMkLst>
        </pc:spChg>
      </pc:sldChg>
      <pc:sldChg chg="addSp delSp modSp delAnim modAnim">
        <pc:chgData name="Lore Keppers" userId="40e2802e-f057-4934-bc53-5d5bb640b119" providerId="ADAL" clId="{747CE7DC-A3A1-41F1-9539-923682A04B67}" dt="2020-04-29T00:11:45.125" v="1885" actId="404"/>
        <pc:sldMkLst>
          <pc:docMk/>
          <pc:sldMk cId="365476557" sldId="259"/>
        </pc:sldMkLst>
        <pc:spChg chg="mod">
          <ac:chgData name="Lore Keppers" userId="40e2802e-f057-4934-bc53-5d5bb640b119" providerId="ADAL" clId="{747CE7DC-A3A1-41F1-9539-923682A04B67}" dt="2020-04-29T00:11:45.125" v="1885" actId="404"/>
          <ac:spMkLst>
            <pc:docMk/>
            <pc:sldMk cId="365476557" sldId="259"/>
            <ac:spMk id="2" creationId="{0070B6A5-CE25-4D25-9DEB-85A6B5FA9DC4}"/>
          </ac:spMkLst>
        </pc:spChg>
        <pc:spChg chg="add del mod">
          <ac:chgData name="Lore Keppers" userId="40e2802e-f057-4934-bc53-5d5bb640b119" providerId="ADAL" clId="{747CE7DC-A3A1-41F1-9539-923682A04B67}" dt="2020-04-28T23:44:13.555" v="1333"/>
          <ac:spMkLst>
            <pc:docMk/>
            <pc:sldMk cId="365476557" sldId="259"/>
            <ac:spMk id="5" creationId="{74D87BD7-7CF2-4EC4-91E1-FBF17B5F988F}"/>
          </ac:spMkLst>
        </pc:spChg>
        <pc:picChg chg="del">
          <ac:chgData name="Lore Keppers" userId="40e2802e-f057-4934-bc53-5d5bb640b119" providerId="ADAL" clId="{747CE7DC-A3A1-41F1-9539-923682A04B67}" dt="2020-04-28T23:42:40.604" v="1332" actId="478"/>
          <ac:picMkLst>
            <pc:docMk/>
            <pc:sldMk cId="365476557" sldId="259"/>
            <ac:picMk id="4" creationId="{09449E92-9425-4BB8-BFAC-772FB00A7FFD}"/>
          </ac:picMkLst>
        </pc:picChg>
        <pc:picChg chg="add mod">
          <ac:chgData name="Lore Keppers" userId="40e2802e-f057-4934-bc53-5d5bb640b119" providerId="ADAL" clId="{747CE7DC-A3A1-41F1-9539-923682A04B67}" dt="2020-04-28T23:44:22.329" v="1335" actId="1076"/>
          <ac:picMkLst>
            <pc:docMk/>
            <pc:sldMk cId="365476557" sldId="259"/>
            <ac:picMk id="6" creationId="{77254D67-046C-401E-B3B7-FC0A75B7A214}"/>
          </ac:picMkLst>
        </pc:picChg>
      </pc:sldChg>
      <pc:sldChg chg="del">
        <pc:chgData name="Lore Keppers" userId="40e2802e-f057-4934-bc53-5d5bb640b119" providerId="ADAL" clId="{747CE7DC-A3A1-41F1-9539-923682A04B67}" dt="2020-04-28T11:58:54.011" v="105" actId="47"/>
        <pc:sldMkLst>
          <pc:docMk/>
          <pc:sldMk cId="3498345094" sldId="260"/>
        </pc:sldMkLst>
      </pc:sldChg>
      <pc:sldChg chg="addSp delSp modSp mod setBg modAnim">
        <pc:chgData name="Lore Keppers" userId="40e2802e-f057-4934-bc53-5d5bb640b119" providerId="ADAL" clId="{747CE7DC-A3A1-41F1-9539-923682A04B67}" dt="2020-04-29T00:11:59.585" v="1889" actId="404"/>
        <pc:sldMkLst>
          <pc:docMk/>
          <pc:sldMk cId="336908022" sldId="261"/>
        </pc:sldMkLst>
        <pc:spChg chg="mod">
          <ac:chgData name="Lore Keppers" userId="40e2802e-f057-4934-bc53-5d5bb640b119" providerId="ADAL" clId="{747CE7DC-A3A1-41F1-9539-923682A04B67}" dt="2020-04-29T00:11:59.585" v="1889" actId="404"/>
          <ac:spMkLst>
            <pc:docMk/>
            <pc:sldMk cId="336908022" sldId="261"/>
            <ac:spMk id="2" creationId="{4FB6AB44-FA54-4871-AC91-30498F4D4049}"/>
          </ac:spMkLst>
        </pc:spChg>
        <pc:spChg chg="mod">
          <ac:chgData name="Lore Keppers" userId="40e2802e-f057-4934-bc53-5d5bb640b119" providerId="ADAL" clId="{747CE7DC-A3A1-41F1-9539-923682A04B67}" dt="2020-04-29T00:11:51.627" v="1886" actId="2711"/>
          <ac:spMkLst>
            <pc:docMk/>
            <pc:sldMk cId="336908022" sldId="261"/>
            <ac:spMk id="3" creationId="{1220E67E-C6D1-4979-AB6A-6D084CFD7CB2}"/>
          </ac:spMkLst>
        </pc:spChg>
        <pc:spChg chg="add del">
          <ac:chgData name="Lore Keppers" userId="40e2802e-f057-4934-bc53-5d5bb640b119" providerId="ADAL" clId="{747CE7DC-A3A1-41F1-9539-923682A04B67}" dt="2020-04-28T11:44:28.504" v="99" actId="26606"/>
          <ac:spMkLst>
            <pc:docMk/>
            <pc:sldMk cId="336908022" sldId="261"/>
            <ac:spMk id="71" creationId="{C1A9B9E1-AE3D-4F69-9670-71C92ED1BCEE}"/>
          </ac:spMkLst>
        </pc:spChg>
        <pc:spChg chg="add del">
          <ac:chgData name="Lore Keppers" userId="40e2802e-f057-4934-bc53-5d5bb640b119" providerId="ADAL" clId="{747CE7DC-A3A1-41F1-9539-923682A04B67}" dt="2020-04-28T11:44:03.546" v="94" actId="26606"/>
          <ac:spMkLst>
            <pc:docMk/>
            <pc:sldMk cId="336908022" sldId="261"/>
            <ac:spMk id="135" creationId="{7DD035E9-9492-4A96-8BC3-7FB24D7F94BC}"/>
          </ac:spMkLst>
        </pc:spChg>
        <pc:spChg chg="add del">
          <ac:chgData name="Lore Keppers" userId="40e2802e-f057-4934-bc53-5d5bb640b119" providerId="ADAL" clId="{747CE7DC-A3A1-41F1-9539-923682A04B67}" dt="2020-04-28T11:44:28.504" v="98" actId="26606"/>
          <ac:spMkLst>
            <pc:docMk/>
            <pc:sldMk cId="336908022" sldId="261"/>
            <ac:spMk id="2052" creationId="{7DD035E9-9492-4A96-8BC3-7FB24D7F94BC}"/>
          </ac:spMkLst>
        </pc:spChg>
        <pc:spChg chg="add">
          <ac:chgData name="Lore Keppers" userId="40e2802e-f057-4934-bc53-5d5bb640b119" providerId="ADAL" clId="{747CE7DC-A3A1-41F1-9539-923682A04B67}" dt="2020-04-28T11:44:28.504" v="99" actId="26606"/>
          <ac:spMkLst>
            <pc:docMk/>
            <pc:sldMk cId="336908022" sldId="261"/>
            <ac:spMk id="2055" creationId="{A23430B4-C2B6-48DA-A79F-757492AF8EB6}"/>
          </ac:spMkLst>
        </pc:spChg>
        <pc:picChg chg="add mod">
          <ac:chgData name="Lore Keppers" userId="40e2802e-f057-4934-bc53-5d5bb640b119" providerId="ADAL" clId="{747CE7DC-A3A1-41F1-9539-923682A04B67}" dt="2020-04-28T11:44:28.504" v="99" actId="26606"/>
          <ac:picMkLst>
            <pc:docMk/>
            <pc:sldMk cId="336908022" sldId="261"/>
            <ac:picMk id="2050" creationId="{3A17D545-393B-411F-9197-1EB795A99DC9}"/>
          </ac:picMkLst>
        </pc:picChg>
        <pc:cxnChg chg="add del">
          <ac:chgData name="Lore Keppers" userId="40e2802e-f057-4934-bc53-5d5bb640b119" providerId="ADAL" clId="{747CE7DC-A3A1-41F1-9539-923682A04B67}" dt="2020-04-28T11:44:28.504" v="99" actId="26606"/>
          <ac:cxnSpMkLst>
            <pc:docMk/>
            <pc:sldMk cId="336908022" sldId="261"/>
            <ac:cxnSpMk id="73" creationId="{3234ED8A-BEE3-4F34-B45B-731E1E292E3C}"/>
          </ac:cxnSpMkLst>
        </pc:cxnChg>
        <pc:cxnChg chg="add del">
          <ac:chgData name="Lore Keppers" userId="40e2802e-f057-4934-bc53-5d5bb640b119" providerId="ADAL" clId="{747CE7DC-A3A1-41F1-9539-923682A04B67}" dt="2020-04-28T11:44:03.546" v="94" actId="26606"/>
          <ac:cxnSpMkLst>
            <pc:docMk/>
            <pc:sldMk cId="336908022" sldId="261"/>
            <ac:cxnSpMk id="137" creationId="{EEFBDC43-ADB2-4EDE-8696-528BCABD17DA}"/>
          </ac:cxnSpMkLst>
        </pc:cxnChg>
        <pc:cxnChg chg="add del">
          <ac:chgData name="Lore Keppers" userId="40e2802e-f057-4934-bc53-5d5bb640b119" providerId="ADAL" clId="{747CE7DC-A3A1-41F1-9539-923682A04B67}" dt="2020-04-28T11:44:28.504" v="98" actId="26606"/>
          <ac:cxnSpMkLst>
            <pc:docMk/>
            <pc:sldMk cId="336908022" sldId="261"/>
            <ac:cxnSpMk id="2053" creationId="{EEFBDC43-ADB2-4EDE-8696-528BCABD17DA}"/>
          </ac:cxnSpMkLst>
        </pc:cxnChg>
        <pc:cxnChg chg="add">
          <ac:chgData name="Lore Keppers" userId="40e2802e-f057-4934-bc53-5d5bb640b119" providerId="ADAL" clId="{747CE7DC-A3A1-41F1-9539-923682A04B67}" dt="2020-04-28T11:44:28.504" v="99" actId="26606"/>
          <ac:cxnSpMkLst>
            <pc:docMk/>
            <pc:sldMk cId="336908022" sldId="261"/>
            <ac:cxnSpMk id="2056" creationId="{7153BDBF-1B08-496E-BED4-E0DE721A00AB}"/>
          </ac:cxnSpMkLst>
        </pc:cxnChg>
      </pc:sldChg>
      <pc:sldChg chg="del">
        <pc:chgData name="Lore Keppers" userId="40e2802e-f057-4934-bc53-5d5bb640b119" providerId="ADAL" clId="{747CE7DC-A3A1-41F1-9539-923682A04B67}" dt="2020-04-28T11:58:56.565" v="106" actId="47"/>
        <pc:sldMkLst>
          <pc:docMk/>
          <pc:sldMk cId="2546837608" sldId="262"/>
        </pc:sldMkLst>
      </pc:sldChg>
      <pc:sldChg chg="addSp delSp modSp mod setBg delAnim modAnim">
        <pc:chgData name="Lore Keppers" userId="40e2802e-f057-4934-bc53-5d5bb640b119" providerId="ADAL" clId="{747CE7DC-A3A1-41F1-9539-923682A04B67}" dt="2020-04-28T21:08:10.425" v="687" actId="1076"/>
        <pc:sldMkLst>
          <pc:docMk/>
          <pc:sldMk cId="3773210171" sldId="263"/>
        </pc:sldMkLst>
        <pc:spChg chg="mod ord">
          <ac:chgData name="Lore Keppers" userId="40e2802e-f057-4934-bc53-5d5bb640b119" providerId="ADAL" clId="{747CE7DC-A3A1-41F1-9539-923682A04B67}" dt="2020-04-28T12:08:21.394" v="112" actId="26606"/>
          <ac:spMkLst>
            <pc:docMk/>
            <pc:sldMk cId="3773210171" sldId="263"/>
            <ac:spMk id="3" creationId="{DCCD3FD3-8915-49E9-B081-58CEFE095732}"/>
          </ac:spMkLst>
        </pc:spChg>
        <pc:spChg chg="add">
          <ac:chgData name="Lore Keppers" userId="40e2802e-f057-4934-bc53-5d5bb640b119" providerId="ADAL" clId="{747CE7DC-A3A1-41F1-9539-923682A04B67}" dt="2020-04-28T12:08:21.394" v="112" actId="26606"/>
          <ac:spMkLst>
            <pc:docMk/>
            <pc:sldMk cId="3773210171" sldId="263"/>
            <ac:spMk id="71" creationId="{C61657BD-3333-446A-A16A-CBDC77C8E559}"/>
          </ac:spMkLst>
        </pc:spChg>
        <pc:spChg chg="add">
          <ac:chgData name="Lore Keppers" userId="40e2802e-f057-4934-bc53-5d5bb640b119" providerId="ADAL" clId="{747CE7DC-A3A1-41F1-9539-923682A04B67}" dt="2020-04-28T12:08:21.394" v="112" actId="26606"/>
          <ac:spMkLst>
            <pc:docMk/>
            <pc:sldMk cId="3773210171" sldId="263"/>
            <ac:spMk id="73" creationId="{52CAFF06-4D3A-42A5-8614-B1FA47EA0F6D}"/>
          </ac:spMkLst>
        </pc:spChg>
        <pc:picChg chg="del mod">
          <ac:chgData name="Lore Keppers" userId="40e2802e-f057-4934-bc53-5d5bb640b119" providerId="ADAL" clId="{747CE7DC-A3A1-41F1-9539-923682A04B67}" dt="2020-04-28T16:23:08.983" v="150" actId="478"/>
          <ac:picMkLst>
            <pc:docMk/>
            <pc:sldMk cId="3773210171" sldId="263"/>
            <ac:picMk id="2" creationId="{84887EFF-8352-4538-8560-18CD04DA344B}"/>
          </ac:picMkLst>
        </pc:picChg>
        <pc:picChg chg="mod">
          <ac:chgData name="Lore Keppers" userId="40e2802e-f057-4934-bc53-5d5bb640b119" providerId="ADAL" clId="{747CE7DC-A3A1-41F1-9539-923682A04B67}" dt="2020-04-28T21:08:10.425" v="687" actId="1076"/>
          <ac:picMkLst>
            <pc:docMk/>
            <pc:sldMk cId="3773210171" sldId="263"/>
            <ac:picMk id="4" creationId="{0C5D8432-EBA7-46EE-ADD5-CEA80DD431BA}"/>
          </ac:picMkLst>
        </pc:picChg>
        <pc:picChg chg="add mod">
          <ac:chgData name="Lore Keppers" userId="40e2802e-f057-4934-bc53-5d5bb640b119" providerId="ADAL" clId="{747CE7DC-A3A1-41F1-9539-923682A04B67}" dt="2020-04-28T12:08:21.394" v="112" actId="26606"/>
          <ac:picMkLst>
            <pc:docMk/>
            <pc:sldMk cId="3773210171" sldId="263"/>
            <ac:picMk id="3074" creationId="{E7FE1193-2A9D-4FF2-88DD-9B861731EA17}"/>
          </ac:picMkLst>
        </pc:picChg>
      </pc:sldChg>
      <pc:sldChg chg="addSp delSp modSp delAnim modAnim">
        <pc:chgData name="Lore Keppers" userId="40e2802e-f057-4934-bc53-5d5bb640b119" providerId="ADAL" clId="{747CE7DC-A3A1-41F1-9539-923682A04B67}" dt="2020-04-29T00:12:20.163" v="1896" actId="404"/>
        <pc:sldMkLst>
          <pc:docMk/>
          <pc:sldMk cId="914804347" sldId="264"/>
        </pc:sldMkLst>
        <pc:spChg chg="mod">
          <ac:chgData name="Lore Keppers" userId="40e2802e-f057-4934-bc53-5d5bb640b119" providerId="ADAL" clId="{747CE7DC-A3A1-41F1-9539-923682A04B67}" dt="2020-04-29T00:12:20.163" v="1896" actId="404"/>
          <ac:spMkLst>
            <pc:docMk/>
            <pc:sldMk cId="914804347" sldId="264"/>
            <ac:spMk id="2" creationId="{2F058AF7-9768-4E7F-A19E-E4EBB83627EA}"/>
          </ac:spMkLst>
        </pc:spChg>
        <pc:spChg chg="del mod">
          <ac:chgData name="Lore Keppers" userId="40e2802e-f057-4934-bc53-5d5bb640b119" providerId="ADAL" clId="{747CE7DC-A3A1-41F1-9539-923682A04B67}" dt="2020-04-28T12:39:46.329" v="117"/>
          <ac:spMkLst>
            <pc:docMk/>
            <pc:sldMk cId="914804347" sldId="264"/>
            <ac:spMk id="3" creationId="{BA240C8C-EF8B-4FBB-A73C-294304905C03}"/>
          </ac:spMkLst>
        </pc:spChg>
        <pc:spChg chg="add mod">
          <ac:chgData name="Lore Keppers" userId="40e2802e-f057-4934-bc53-5d5bb640b119" providerId="ADAL" clId="{747CE7DC-A3A1-41F1-9539-923682A04B67}" dt="2020-04-29T00:12:11.824" v="1892" actId="404"/>
          <ac:spMkLst>
            <pc:docMk/>
            <pc:sldMk cId="914804347" sldId="264"/>
            <ac:spMk id="13" creationId="{328EAEC2-1765-4CA9-A97F-5B270EA479A1}"/>
          </ac:spMkLst>
        </pc:spChg>
        <pc:picChg chg="del mod">
          <ac:chgData name="Lore Keppers" userId="40e2802e-f057-4934-bc53-5d5bb640b119" providerId="ADAL" clId="{747CE7DC-A3A1-41F1-9539-923682A04B67}" dt="2020-04-28T15:07:08.892" v="147" actId="478"/>
          <ac:picMkLst>
            <pc:docMk/>
            <pc:sldMk cId="914804347" sldId="264"/>
            <ac:picMk id="4" creationId="{5AFE9721-D5AF-4245-BF1D-488F02EB711F}"/>
          </ac:picMkLst>
        </pc:picChg>
        <pc:picChg chg="add mod">
          <ac:chgData name="Lore Keppers" userId="40e2802e-f057-4934-bc53-5d5bb640b119" providerId="ADAL" clId="{747CE7DC-A3A1-41F1-9539-923682A04B67}" dt="2020-04-28T21:17:33.504" v="943" actId="1076"/>
          <ac:picMkLst>
            <pc:docMk/>
            <pc:sldMk cId="914804347" sldId="264"/>
            <ac:picMk id="5" creationId="{1F67A494-82B7-4279-96ED-BCBB0A02C2CB}"/>
          </ac:picMkLst>
        </pc:picChg>
        <pc:picChg chg="add mod">
          <ac:chgData name="Lore Keppers" userId="40e2802e-f057-4934-bc53-5d5bb640b119" providerId="ADAL" clId="{747CE7DC-A3A1-41F1-9539-923682A04B67}" dt="2020-04-28T21:17:23.057" v="938" actId="1076"/>
          <ac:picMkLst>
            <pc:docMk/>
            <pc:sldMk cId="914804347" sldId="264"/>
            <ac:picMk id="6" creationId="{29EC7955-FFB1-4BC9-8318-D8559243B6E9}"/>
          </ac:picMkLst>
        </pc:picChg>
        <pc:picChg chg="add mod">
          <ac:chgData name="Lore Keppers" userId="40e2802e-f057-4934-bc53-5d5bb640b119" providerId="ADAL" clId="{747CE7DC-A3A1-41F1-9539-923682A04B67}" dt="2020-04-28T21:17:31.511" v="942" actId="1076"/>
          <ac:picMkLst>
            <pc:docMk/>
            <pc:sldMk cId="914804347" sldId="264"/>
            <ac:picMk id="7" creationId="{D646BC26-E5F3-4985-8929-69E4216A0218}"/>
          </ac:picMkLst>
        </pc:picChg>
        <pc:picChg chg="add mod">
          <ac:chgData name="Lore Keppers" userId="40e2802e-f057-4934-bc53-5d5bb640b119" providerId="ADAL" clId="{747CE7DC-A3A1-41F1-9539-923682A04B67}" dt="2020-04-28T21:17:28.151" v="940" actId="1076"/>
          <ac:picMkLst>
            <pc:docMk/>
            <pc:sldMk cId="914804347" sldId="264"/>
            <ac:picMk id="8" creationId="{0EEDAB29-B6E2-4D7C-A9D0-F16E652E2813}"/>
          </ac:picMkLst>
        </pc:picChg>
        <pc:picChg chg="add mod">
          <ac:chgData name="Lore Keppers" userId="40e2802e-f057-4934-bc53-5d5bb640b119" providerId="ADAL" clId="{747CE7DC-A3A1-41F1-9539-923682A04B67}" dt="2020-04-28T21:17:24.519" v="939" actId="1076"/>
          <ac:picMkLst>
            <pc:docMk/>
            <pc:sldMk cId="914804347" sldId="264"/>
            <ac:picMk id="9" creationId="{1B272181-4ED8-4EEB-8428-D7C3AAEE0022}"/>
          </ac:picMkLst>
        </pc:picChg>
        <pc:picChg chg="add mod">
          <ac:chgData name="Lore Keppers" userId="40e2802e-f057-4934-bc53-5d5bb640b119" providerId="ADAL" clId="{747CE7DC-A3A1-41F1-9539-923682A04B67}" dt="2020-04-28T21:17:30.085" v="941" actId="1076"/>
          <ac:picMkLst>
            <pc:docMk/>
            <pc:sldMk cId="914804347" sldId="264"/>
            <ac:picMk id="10" creationId="{417B3154-21FB-4508-94C8-24692EC652A3}"/>
          </ac:picMkLst>
        </pc:picChg>
        <pc:picChg chg="del mod">
          <ac:chgData name="Lore Keppers" userId="40e2802e-f057-4934-bc53-5d5bb640b119" providerId="ADAL" clId="{747CE7DC-A3A1-41F1-9539-923682A04B67}" dt="2020-04-28T16:45:19.340" v="163" actId="478"/>
          <ac:picMkLst>
            <pc:docMk/>
            <pc:sldMk cId="914804347" sldId="264"/>
            <ac:picMk id="11" creationId="{46F53DC0-ACCC-4B67-AA74-D4DDC652B2C0}"/>
          </ac:picMkLst>
        </pc:picChg>
        <pc:picChg chg="del mod">
          <ac:chgData name="Lore Keppers" userId="40e2802e-f057-4934-bc53-5d5bb640b119" providerId="ADAL" clId="{747CE7DC-A3A1-41F1-9539-923682A04B67}" dt="2020-04-28T16:57:59.971" v="175" actId="478"/>
          <ac:picMkLst>
            <pc:docMk/>
            <pc:sldMk cId="914804347" sldId="264"/>
            <ac:picMk id="12" creationId="{C8151E69-77C4-4458-A66F-337F667C7D21}"/>
          </ac:picMkLst>
        </pc:picChg>
        <pc:picChg chg="mod">
          <ac:chgData name="Lore Keppers" userId="40e2802e-f057-4934-bc53-5d5bb640b119" providerId="ADAL" clId="{747CE7DC-A3A1-41F1-9539-923682A04B67}" dt="2020-04-28T21:08:15.190" v="688" actId="1076"/>
          <ac:picMkLst>
            <pc:docMk/>
            <pc:sldMk cId="914804347" sldId="264"/>
            <ac:picMk id="14" creationId="{93CF8633-A900-4281-98BF-D024ED0C37C4}"/>
          </ac:picMkLst>
        </pc:picChg>
        <pc:picChg chg="add del mod">
          <ac:chgData name="Lore Keppers" userId="40e2802e-f057-4934-bc53-5d5bb640b119" providerId="ADAL" clId="{747CE7DC-A3A1-41F1-9539-923682A04B67}" dt="2020-04-28T16:57:20.122" v="166" actId="478"/>
          <ac:picMkLst>
            <pc:docMk/>
            <pc:sldMk cId="914804347" sldId="264"/>
            <ac:picMk id="4098" creationId="{5FCCEA2A-6627-460E-9067-F73298001F6E}"/>
          </ac:picMkLst>
        </pc:picChg>
        <pc:picChg chg="add mod">
          <ac:chgData name="Lore Keppers" userId="40e2802e-f057-4934-bc53-5d5bb640b119" providerId="ADAL" clId="{747CE7DC-A3A1-41F1-9539-923682A04B67}" dt="2020-04-28T21:15:54.844" v="789" actId="1076"/>
          <ac:picMkLst>
            <pc:docMk/>
            <pc:sldMk cId="914804347" sldId="264"/>
            <ac:picMk id="4100" creationId="{881F3B40-7B46-4F85-8CF9-2D69EAF79EEF}"/>
          </ac:picMkLst>
        </pc:picChg>
      </pc:sldChg>
      <pc:sldChg chg="modSp del">
        <pc:chgData name="Lore Keppers" userId="40e2802e-f057-4934-bc53-5d5bb640b119" providerId="ADAL" clId="{747CE7DC-A3A1-41F1-9539-923682A04B67}" dt="2020-04-28T21:47:52.171" v="982" actId="47"/>
        <pc:sldMkLst>
          <pc:docMk/>
          <pc:sldMk cId="3211928399" sldId="265"/>
        </pc:sldMkLst>
        <pc:spChg chg="mod">
          <ac:chgData name="Lore Keppers" userId="40e2802e-f057-4934-bc53-5d5bb640b119" providerId="ADAL" clId="{747CE7DC-A3A1-41F1-9539-923682A04B67}" dt="2020-04-28T21:23:44.658" v="955" actId="20577"/>
          <ac:spMkLst>
            <pc:docMk/>
            <pc:sldMk cId="3211928399" sldId="265"/>
            <ac:spMk id="2" creationId="{50904B83-9212-43E1-BB02-8276A9872868}"/>
          </ac:spMkLst>
        </pc:spChg>
      </pc:sldChg>
      <pc:sldChg chg="del">
        <pc:chgData name="Lore Keppers" userId="40e2802e-f057-4934-bc53-5d5bb640b119" providerId="ADAL" clId="{747CE7DC-A3A1-41F1-9539-923682A04B67}" dt="2020-04-28T22:15:33.325" v="1273" actId="47"/>
        <pc:sldMkLst>
          <pc:docMk/>
          <pc:sldMk cId="3046625824" sldId="266"/>
        </pc:sldMkLst>
      </pc:sldChg>
      <pc:sldChg chg="del ord">
        <pc:chgData name="Lore Keppers" userId="40e2802e-f057-4934-bc53-5d5bb640b119" providerId="ADAL" clId="{747CE7DC-A3A1-41F1-9539-923682A04B67}" dt="2020-04-28T23:28:28.759" v="1300" actId="47"/>
        <pc:sldMkLst>
          <pc:docMk/>
          <pc:sldMk cId="4204362663" sldId="267"/>
        </pc:sldMkLst>
      </pc:sldChg>
      <pc:sldChg chg="addSp delSp modSp new mod setBg modAnim">
        <pc:chgData name="Lore Keppers" userId="40e2802e-f057-4934-bc53-5d5bb640b119" providerId="ADAL" clId="{747CE7DC-A3A1-41F1-9539-923682A04B67}" dt="2020-04-28T16:57:55.305" v="174" actId="26606"/>
        <pc:sldMkLst>
          <pc:docMk/>
          <pc:sldMk cId="2318080246" sldId="270"/>
        </pc:sldMkLst>
        <pc:spChg chg="del">
          <ac:chgData name="Lore Keppers" userId="40e2802e-f057-4934-bc53-5d5bb640b119" providerId="ADAL" clId="{747CE7DC-A3A1-41F1-9539-923682A04B67}" dt="2020-04-28T16:57:51.912" v="172"/>
          <ac:spMkLst>
            <pc:docMk/>
            <pc:sldMk cId="2318080246" sldId="270"/>
            <ac:spMk id="2" creationId="{4BA7A011-4D79-4B43-A4EA-564D0ACC934F}"/>
          </ac:spMkLst>
        </pc:spChg>
        <pc:spChg chg="del">
          <ac:chgData name="Lore Keppers" userId="40e2802e-f057-4934-bc53-5d5bb640b119" providerId="ADAL" clId="{747CE7DC-A3A1-41F1-9539-923682A04B67}" dt="2020-04-28T16:57:34.636" v="168"/>
          <ac:spMkLst>
            <pc:docMk/>
            <pc:sldMk cId="2318080246" sldId="270"/>
            <ac:spMk id="3" creationId="{BBA122EF-5D31-41B8-B3EE-34396A67F8D2}"/>
          </ac:spMkLst>
        </pc:spChg>
        <pc:picChg chg="add mod">
          <ac:chgData name="Lore Keppers" userId="40e2802e-f057-4934-bc53-5d5bb640b119" providerId="ADAL" clId="{747CE7DC-A3A1-41F1-9539-923682A04B67}" dt="2020-04-28T16:57:55.305" v="174" actId="26606"/>
          <ac:picMkLst>
            <pc:docMk/>
            <pc:sldMk cId="2318080246" sldId="270"/>
            <ac:picMk id="4" creationId="{EB13BA8A-9A88-418F-B242-60D7DFD67D18}"/>
          </ac:picMkLst>
        </pc:picChg>
      </pc:sldChg>
      <pc:sldChg chg="addSp delSp modSp new addAnim delAnim modAnim">
        <pc:chgData name="Lore Keppers" userId="40e2802e-f057-4934-bc53-5d5bb640b119" providerId="ADAL" clId="{747CE7DC-A3A1-41F1-9539-923682A04B67}" dt="2020-04-29T00:13:01.733" v="1918" actId="404"/>
        <pc:sldMkLst>
          <pc:docMk/>
          <pc:sldMk cId="3663034459" sldId="271"/>
        </pc:sldMkLst>
        <pc:spChg chg="mod">
          <ac:chgData name="Lore Keppers" userId="40e2802e-f057-4934-bc53-5d5bb640b119" providerId="ADAL" clId="{747CE7DC-A3A1-41F1-9539-923682A04B67}" dt="2020-04-28T21:23:56.763" v="978" actId="20577"/>
          <ac:spMkLst>
            <pc:docMk/>
            <pc:sldMk cId="3663034459" sldId="271"/>
            <ac:spMk id="2" creationId="{DBA7763B-48FB-4E7F-8A47-4B5805CEFB22}"/>
          </ac:spMkLst>
        </pc:spChg>
        <pc:spChg chg="del">
          <ac:chgData name="Lore Keppers" userId="40e2802e-f057-4934-bc53-5d5bb640b119" providerId="ADAL" clId="{747CE7DC-A3A1-41F1-9539-923682A04B67}" dt="2020-04-28T19:59:52.599" v="251" actId="478"/>
          <ac:spMkLst>
            <pc:docMk/>
            <pc:sldMk cId="3663034459" sldId="271"/>
            <ac:spMk id="3" creationId="{D932AECC-8396-4A40-8E19-2258466E454E}"/>
          </ac:spMkLst>
        </pc:spChg>
        <pc:spChg chg="add mod">
          <ac:chgData name="Lore Keppers" userId="40e2802e-f057-4934-bc53-5d5bb640b119" providerId="ADAL" clId="{747CE7DC-A3A1-41F1-9539-923682A04B67}" dt="2020-04-29T00:13:01.733" v="1918" actId="404"/>
          <ac:spMkLst>
            <pc:docMk/>
            <pc:sldMk cId="3663034459" sldId="271"/>
            <ac:spMk id="6" creationId="{CC92FBB1-ADCB-4331-95AF-AB731E7CA708}"/>
          </ac:spMkLst>
        </pc:spChg>
        <pc:spChg chg="add del mod">
          <ac:chgData name="Lore Keppers" userId="40e2802e-f057-4934-bc53-5d5bb640b119" providerId="ADAL" clId="{747CE7DC-A3A1-41F1-9539-923682A04B67}" dt="2020-04-28T21:49:09.946" v="985" actId="478"/>
          <ac:spMkLst>
            <pc:docMk/>
            <pc:sldMk cId="3663034459" sldId="271"/>
            <ac:spMk id="7" creationId="{F4285ACC-DBB3-4847-A0E1-706E439A805A}"/>
          </ac:spMkLst>
        </pc:spChg>
        <pc:spChg chg="add mod">
          <ac:chgData name="Lore Keppers" userId="40e2802e-f057-4934-bc53-5d5bb640b119" providerId="ADAL" clId="{747CE7DC-A3A1-41F1-9539-923682A04B67}" dt="2020-04-28T23:27:02.385" v="1297" actId="1076"/>
          <ac:spMkLst>
            <pc:docMk/>
            <pc:sldMk cId="3663034459" sldId="271"/>
            <ac:spMk id="8" creationId="{0A17D876-19B5-4C2A-A728-5F8A54E6D95E}"/>
          </ac:spMkLst>
        </pc:spChg>
        <pc:picChg chg="del">
          <ac:chgData name="Lore Keppers" userId="40e2802e-f057-4934-bc53-5d5bb640b119" providerId="ADAL" clId="{747CE7DC-A3A1-41F1-9539-923682A04B67}" dt="2020-04-28T21:38:42.898" v="979" actId="478"/>
          <ac:picMkLst>
            <pc:docMk/>
            <pc:sldMk cId="3663034459" sldId="271"/>
            <ac:picMk id="4" creationId="{B4B1DE1D-F048-407C-985B-2C0A57AC9A30}"/>
          </ac:picMkLst>
        </pc:picChg>
        <pc:picChg chg="add del mod">
          <ac:chgData name="Lore Keppers" userId="40e2802e-f057-4934-bc53-5d5bb640b119" providerId="ADAL" clId="{747CE7DC-A3A1-41F1-9539-923682A04B67}" dt="2020-04-28T23:13:43.902" v="1276" actId="478"/>
          <ac:picMkLst>
            <pc:docMk/>
            <pc:sldMk cId="3663034459" sldId="271"/>
            <ac:picMk id="5" creationId="{D6A68C16-BE1A-4502-A6D0-A7730F122694}"/>
          </ac:picMkLst>
        </pc:picChg>
        <pc:picChg chg="del">
          <ac:chgData name="Lore Keppers" userId="40e2802e-f057-4934-bc53-5d5bb640b119" providerId="ADAL" clId="{747CE7DC-A3A1-41F1-9539-923682A04B67}" dt="2020-04-28T23:19:16.394" v="1277" actId="478"/>
          <ac:picMkLst>
            <pc:docMk/>
            <pc:sldMk cId="3663034459" sldId="271"/>
            <ac:picMk id="9" creationId="{73B9B26C-450C-45E0-B965-E90AE3918660}"/>
          </ac:picMkLst>
        </pc:picChg>
        <pc:picChg chg="add mod">
          <ac:chgData name="Lore Keppers" userId="40e2802e-f057-4934-bc53-5d5bb640b119" providerId="ADAL" clId="{747CE7DC-A3A1-41F1-9539-923682A04B67}" dt="2020-04-28T21:49:13.723" v="986" actId="1076"/>
          <ac:picMkLst>
            <pc:docMk/>
            <pc:sldMk cId="3663034459" sldId="271"/>
            <ac:picMk id="10" creationId="{6353B9BF-FF20-46C3-A24E-BFF708C9C80A}"/>
          </ac:picMkLst>
        </pc:picChg>
        <pc:picChg chg="add mod">
          <ac:chgData name="Lore Keppers" userId="40e2802e-f057-4934-bc53-5d5bb640b119" providerId="ADAL" clId="{747CE7DC-A3A1-41F1-9539-923682A04B67}" dt="2020-04-28T21:49:41.694" v="999" actId="1076"/>
          <ac:picMkLst>
            <pc:docMk/>
            <pc:sldMk cId="3663034459" sldId="271"/>
            <ac:picMk id="11" creationId="{905BAB16-DF0B-440E-8CA7-211FEE983D42}"/>
          </ac:picMkLst>
        </pc:picChg>
        <pc:picChg chg="mod">
          <ac:chgData name="Lore Keppers" userId="40e2802e-f057-4934-bc53-5d5bb640b119" providerId="ADAL" clId="{747CE7DC-A3A1-41F1-9539-923682A04B67}" dt="2020-04-28T23:26:50.520" v="1278" actId="1076"/>
          <ac:picMkLst>
            <pc:docMk/>
            <pc:sldMk cId="3663034459" sldId="271"/>
            <ac:picMk id="12" creationId="{51E8E388-DD9C-4DC5-AEF0-03C1A282C752}"/>
          </ac:picMkLst>
        </pc:picChg>
        <pc:picChg chg="add mod">
          <ac:chgData name="Lore Keppers" userId="40e2802e-f057-4934-bc53-5d5bb640b119" providerId="ADAL" clId="{747CE7DC-A3A1-41F1-9539-923682A04B67}" dt="2020-04-29T00:12:55.240" v="1915" actId="1076"/>
          <ac:picMkLst>
            <pc:docMk/>
            <pc:sldMk cId="3663034459" sldId="271"/>
            <ac:picMk id="16" creationId="{11A30984-341D-497E-A8CB-BCDFDA791957}"/>
          </ac:picMkLst>
        </pc:picChg>
        <pc:picChg chg="add mod">
          <ac:chgData name="Lore Keppers" userId="40e2802e-f057-4934-bc53-5d5bb640b119" providerId="ADAL" clId="{747CE7DC-A3A1-41F1-9539-923682A04B67}" dt="2020-04-28T23:27:05.100" v="1298" actId="1076"/>
          <ac:picMkLst>
            <pc:docMk/>
            <pc:sldMk cId="3663034459" sldId="271"/>
            <ac:picMk id="17" creationId="{6101A559-111A-4138-AB9E-9E3883DA8D66}"/>
          </ac:picMkLst>
        </pc:picChg>
        <pc:picChg chg="add mod">
          <ac:chgData name="Lore Keppers" userId="40e2802e-f057-4934-bc53-5d5bb640b119" providerId="ADAL" clId="{747CE7DC-A3A1-41F1-9539-923682A04B67}" dt="2020-04-28T21:49:32.287" v="994" actId="1076"/>
          <ac:picMkLst>
            <pc:docMk/>
            <pc:sldMk cId="3663034459" sldId="271"/>
            <ac:picMk id="5122" creationId="{06322E2A-767A-437D-B493-489DE7670B23}"/>
          </ac:picMkLst>
        </pc:picChg>
        <pc:picChg chg="add mod">
          <ac:chgData name="Lore Keppers" userId="40e2802e-f057-4934-bc53-5d5bb640b119" providerId="ADAL" clId="{747CE7DC-A3A1-41F1-9539-923682A04B67}" dt="2020-04-28T21:49:20.823" v="989" actId="1076"/>
          <ac:picMkLst>
            <pc:docMk/>
            <pc:sldMk cId="3663034459" sldId="271"/>
            <ac:picMk id="5124" creationId="{13001344-AFD7-4498-97E4-06ACD1A7BB2B}"/>
          </ac:picMkLst>
        </pc:picChg>
        <pc:picChg chg="add mod">
          <ac:chgData name="Lore Keppers" userId="40e2802e-f057-4934-bc53-5d5bb640b119" providerId="ADAL" clId="{747CE7DC-A3A1-41F1-9539-923682A04B67}" dt="2020-04-28T21:49:38.706" v="997" actId="1076"/>
          <ac:picMkLst>
            <pc:docMk/>
            <pc:sldMk cId="3663034459" sldId="271"/>
            <ac:picMk id="5126" creationId="{EA2602D3-B51B-4E5A-952E-332A77681F59}"/>
          </ac:picMkLst>
        </pc:picChg>
        <pc:picChg chg="add mod">
          <ac:chgData name="Lore Keppers" userId="40e2802e-f057-4934-bc53-5d5bb640b119" providerId="ADAL" clId="{747CE7DC-A3A1-41F1-9539-923682A04B67}" dt="2020-04-28T21:49:34.860" v="995" actId="1076"/>
          <ac:picMkLst>
            <pc:docMk/>
            <pc:sldMk cId="3663034459" sldId="271"/>
            <ac:picMk id="5128" creationId="{0411473C-FFD5-4628-91B6-97575E9A7371}"/>
          </ac:picMkLst>
        </pc:picChg>
        <pc:picChg chg="add mod">
          <ac:chgData name="Lore Keppers" userId="40e2802e-f057-4934-bc53-5d5bb640b119" providerId="ADAL" clId="{747CE7DC-A3A1-41F1-9539-923682A04B67}" dt="2020-04-28T21:49:40.140" v="998" actId="1076"/>
          <ac:picMkLst>
            <pc:docMk/>
            <pc:sldMk cId="3663034459" sldId="271"/>
            <ac:picMk id="5130" creationId="{68F51267-8D41-4841-92DF-3FB3688286C5}"/>
          </ac:picMkLst>
        </pc:picChg>
        <pc:picChg chg="add mod">
          <ac:chgData name="Lore Keppers" userId="40e2802e-f057-4934-bc53-5d5bb640b119" providerId="ADAL" clId="{747CE7DC-A3A1-41F1-9539-923682A04B67}" dt="2020-04-28T21:49:36.407" v="996" actId="1076"/>
          <ac:picMkLst>
            <pc:docMk/>
            <pc:sldMk cId="3663034459" sldId="271"/>
            <ac:picMk id="5132" creationId="{0C63A638-350F-44D1-B215-A5521F71ADC1}"/>
          </ac:picMkLst>
        </pc:picChg>
      </pc:sldChg>
      <pc:sldChg chg="addSp delSp modSp new del mod setBg delDesignElem">
        <pc:chgData name="Lore Keppers" userId="40e2802e-f057-4934-bc53-5d5bb640b119" providerId="ADAL" clId="{747CE7DC-A3A1-41F1-9539-923682A04B67}" dt="2020-04-28T20:31:24.671" v="361" actId="47"/>
        <pc:sldMkLst>
          <pc:docMk/>
          <pc:sldMk cId="3237572951" sldId="272"/>
        </pc:sldMkLst>
        <pc:spChg chg="mod">
          <ac:chgData name="Lore Keppers" userId="40e2802e-f057-4934-bc53-5d5bb640b119" providerId="ADAL" clId="{747CE7DC-A3A1-41F1-9539-923682A04B67}" dt="2020-04-28T20:30:46.439" v="360" actId="20577"/>
          <ac:spMkLst>
            <pc:docMk/>
            <pc:sldMk cId="3237572951" sldId="272"/>
            <ac:spMk id="2" creationId="{AC9D803B-40F1-463A-8720-6C0C1BFD9B38}"/>
          </ac:spMkLst>
        </pc:spChg>
        <pc:spChg chg="del">
          <ac:chgData name="Lore Keppers" userId="40e2802e-f057-4934-bc53-5d5bb640b119" providerId="ADAL" clId="{747CE7DC-A3A1-41F1-9539-923682A04B67}" dt="2020-04-28T20:30:10.887" v="342"/>
          <ac:spMkLst>
            <pc:docMk/>
            <pc:sldMk cId="3237572951" sldId="272"/>
            <ac:spMk id="3" creationId="{ADA0512B-F4AB-434B-A4D2-D1D05B14324F}"/>
          </ac:spMkLst>
        </pc:spChg>
        <pc:spChg chg="add mod">
          <ac:chgData name="Lore Keppers" userId="40e2802e-f057-4934-bc53-5d5bb640b119" providerId="ADAL" clId="{747CE7DC-A3A1-41F1-9539-923682A04B67}" dt="2020-04-28T20:30:25.222" v="345"/>
          <ac:spMkLst>
            <pc:docMk/>
            <pc:sldMk cId="3237572951" sldId="272"/>
            <ac:spMk id="4" creationId="{EEE1FEF0-8FD3-470A-9E8D-E394B14F14E9}"/>
          </ac:spMkLst>
        </pc:spChg>
        <pc:spChg chg="add del">
          <ac:chgData name="Lore Keppers" userId="40e2802e-f057-4934-bc53-5d5bb640b119" providerId="ADAL" clId="{747CE7DC-A3A1-41F1-9539-923682A04B67}" dt="2020-04-28T20:30:25.222" v="345"/>
          <ac:spMkLst>
            <pc:docMk/>
            <pc:sldMk cId="3237572951" sldId="272"/>
            <ac:spMk id="73" creationId="{4FAE1107-CEC3-4041-8BAA-CDB6F6759B35}"/>
          </ac:spMkLst>
        </pc:spChg>
        <pc:spChg chg="add del">
          <ac:chgData name="Lore Keppers" userId="40e2802e-f057-4934-bc53-5d5bb640b119" providerId="ADAL" clId="{747CE7DC-A3A1-41F1-9539-923682A04B67}" dt="2020-04-28T20:30:25.222" v="345"/>
          <ac:spMkLst>
            <pc:docMk/>
            <pc:sldMk cId="3237572951" sldId="272"/>
            <ac:spMk id="6150" creationId="{2FF57867-F7E6-420A-8B54-E240F8DF3717}"/>
          </ac:spMkLst>
        </pc:spChg>
        <pc:picChg chg="add mod">
          <ac:chgData name="Lore Keppers" userId="40e2802e-f057-4934-bc53-5d5bb640b119" providerId="ADAL" clId="{747CE7DC-A3A1-41F1-9539-923682A04B67}" dt="2020-04-28T20:30:27.657" v="346" actId="1076"/>
          <ac:picMkLst>
            <pc:docMk/>
            <pc:sldMk cId="3237572951" sldId="272"/>
            <ac:picMk id="6146" creationId="{1FAD51CC-53C5-4B4C-A09E-D4C27A2BF398}"/>
          </ac:picMkLst>
        </pc:picChg>
        <pc:cxnChg chg="add del">
          <ac:chgData name="Lore Keppers" userId="40e2802e-f057-4934-bc53-5d5bb640b119" providerId="ADAL" clId="{747CE7DC-A3A1-41F1-9539-923682A04B67}" dt="2020-04-28T20:30:25.222" v="345"/>
          <ac:cxnSpMkLst>
            <pc:docMk/>
            <pc:sldMk cId="3237572951" sldId="272"/>
            <ac:cxnSpMk id="75" creationId="{1AEA88FB-F5DD-45CE-AAE1-7B33D0ABDD25}"/>
          </ac:cxnSpMkLst>
        </pc:cxnChg>
      </pc:sldChg>
      <pc:sldChg chg="addSp delSp modSp new del mod ord setBg delDesignElem">
        <pc:chgData name="Lore Keppers" userId="40e2802e-f057-4934-bc53-5d5bb640b119" providerId="ADAL" clId="{747CE7DC-A3A1-41F1-9539-923682A04B67}" dt="2020-04-28T20:46:38.879" v="405" actId="47"/>
        <pc:sldMkLst>
          <pc:docMk/>
          <pc:sldMk cId="3389357349" sldId="272"/>
        </pc:sldMkLst>
        <pc:spChg chg="add mod">
          <ac:chgData name="Lore Keppers" userId="40e2802e-f057-4934-bc53-5d5bb640b119" providerId="ADAL" clId="{747CE7DC-A3A1-41F1-9539-923682A04B67}" dt="2020-04-28T20:32:01.554" v="390" actId="20577"/>
          <ac:spMkLst>
            <pc:docMk/>
            <pc:sldMk cId="3389357349" sldId="272"/>
            <ac:spMk id="2" creationId="{70D4CB32-1BB6-4B4A-94FB-63266CC077D0}"/>
          </ac:spMkLst>
        </pc:spChg>
        <pc:spChg chg="add del mod">
          <ac:chgData name="Lore Keppers" userId="40e2802e-f057-4934-bc53-5d5bb640b119" providerId="ADAL" clId="{747CE7DC-A3A1-41F1-9539-923682A04B67}" dt="2020-04-28T20:31:50.228" v="373" actId="478"/>
          <ac:spMkLst>
            <pc:docMk/>
            <pc:sldMk cId="3389357349" sldId="272"/>
            <ac:spMk id="3" creationId="{48CD50C4-4D4F-4C04-B406-B0C2C1F90CBE}"/>
          </ac:spMkLst>
        </pc:spChg>
        <pc:spChg chg="add mod">
          <ac:chgData name="Lore Keppers" userId="40e2802e-f057-4934-bc53-5d5bb640b119" providerId="ADAL" clId="{747CE7DC-A3A1-41F1-9539-923682A04B67}" dt="2020-04-28T20:46:29.678" v="404"/>
          <ac:spMkLst>
            <pc:docMk/>
            <pc:sldMk cId="3389357349" sldId="272"/>
            <ac:spMk id="4" creationId="{81452E06-9593-47C0-94E3-B04CDF75C58F}"/>
          </ac:spMkLst>
        </pc:spChg>
        <pc:spChg chg="add mod">
          <ac:chgData name="Lore Keppers" userId="40e2802e-f057-4934-bc53-5d5bb640b119" providerId="ADAL" clId="{747CE7DC-A3A1-41F1-9539-923682A04B67}" dt="2020-04-28T20:46:29.678" v="404"/>
          <ac:spMkLst>
            <pc:docMk/>
            <pc:sldMk cId="3389357349" sldId="272"/>
            <ac:spMk id="5" creationId="{58C57AA7-5A59-450E-B22F-AD0FE2FAFD49}"/>
          </ac:spMkLst>
        </pc:spChg>
        <pc:spChg chg="add del">
          <ac:chgData name="Lore Keppers" userId="40e2802e-f057-4934-bc53-5d5bb640b119" providerId="ADAL" clId="{747CE7DC-A3A1-41F1-9539-923682A04B67}" dt="2020-04-28T20:46:29.678" v="404"/>
          <ac:spMkLst>
            <pc:docMk/>
            <pc:sldMk cId="3389357349" sldId="272"/>
            <ac:spMk id="71" creationId="{8CD2B798-7994-4548-A2BE-4AEF9C1A5FAE}"/>
          </ac:spMkLst>
        </pc:spChg>
        <pc:spChg chg="add del">
          <ac:chgData name="Lore Keppers" userId="40e2802e-f057-4934-bc53-5d5bb640b119" providerId="ADAL" clId="{747CE7DC-A3A1-41F1-9539-923682A04B67}" dt="2020-04-28T20:46:29.678" v="404"/>
          <ac:spMkLst>
            <pc:docMk/>
            <pc:sldMk cId="3389357349" sldId="272"/>
            <ac:spMk id="73" creationId="{E6162320-3B67-42BB-AF9D-939326E6489E}"/>
          </ac:spMkLst>
        </pc:spChg>
        <pc:spChg chg="add del">
          <ac:chgData name="Lore Keppers" userId="40e2802e-f057-4934-bc53-5d5bb640b119" providerId="ADAL" clId="{747CE7DC-A3A1-41F1-9539-923682A04B67}" dt="2020-04-28T20:46:29.678" v="404"/>
          <ac:spMkLst>
            <pc:docMk/>
            <pc:sldMk cId="3389357349" sldId="272"/>
            <ac:spMk id="77" creationId="{2FDF0794-1B86-42B2-B8C7-F60123E638ED}"/>
          </ac:spMkLst>
        </pc:spChg>
        <pc:picChg chg="add mod">
          <ac:chgData name="Lore Keppers" userId="40e2802e-f057-4934-bc53-5d5bb640b119" providerId="ADAL" clId="{747CE7DC-A3A1-41F1-9539-923682A04B67}" dt="2020-04-28T20:31:55.848" v="375" actId="26606"/>
          <ac:picMkLst>
            <pc:docMk/>
            <pc:sldMk cId="3389357349" sldId="272"/>
            <ac:picMk id="7170" creationId="{A6673A3E-2527-4541-AF6E-BED5DB309C41}"/>
          </ac:picMkLst>
        </pc:picChg>
        <pc:cxnChg chg="add del">
          <ac:chgData name="Lore Keppers" userId="40e2802e-f057-4934-bc53-5d5bb640b119" providerId="ADAL" clId="{747CE7DC-A3A1-41F1-9539-923682A04B67}" dt="2020-04-28T20:46:29.678" v="404"/>
          <ac:cxnSpMkLst>
            <pc:docMk/>
            <pc:sldMk cId="3389357349" sldId="272"/>
            <ac:cxnSpMk id="75" creationId="{6722E143-84C1-4F95-937C-78B92D2811CF}"/>
          </ac:cxnSpMkLst>
        </pc:cxnChg>
        <pc:cxnChg chg="add del">
          <ac:chgData name="Lore Keppers" userId="40e2802e-f057-4934-bc53-5d5bb640b119" providerId="ADAL" clId="{747CE7DC-A3A1-41F1-9539-923682A04B67}" dt="2020-04-28T20:46:29.678" v="404"/>
          <ac:cxnSpMkLst>
            <pc:docMk/>
            <pc:sldMk cId="3389357349" sldId="272"/>
            <ac:cxnSpMk id="79" creationId="{96D07482-83A3-4451-943C-B46961082957}"/>
          </ac:cxnSpMkLst>
        </pc:cxnChg>
      </pc:sldChg>
      <pc:sldChg chg="addSp delSp modSp add mod setBg delAnim modAnim">
        <pc:chgData name="Lore Keppers" userId="40e2802e-f057-4934-bc53-5d5bb640b119" providerId="ADAL" clId="{747CE7DC-A3A1-41F1-9539-923682A04B67}" dt="2020-04-28T20:33:54.653" v="394" actId="26606"/>
        <pc:sldMkLst>
          <pc:docMk/>
          <pc:sldMk cId="3492273326" sldId="273"/>
        </pc:sldMkLst>
        <pc:spChg chg="add">
          <ac:chgData name="Lore Keppers" userId="40e2802e-f057-4934-bc53-5d5bb640b119" providerId="ADAL" clId="{747CE7DC-A3A1-41F1-9539-923682A04B67}" dt="2020-04-28T20:33:54.653" v="394" actId="26606"/>
          <ac:spMkLst>
            <pc:docMk/>
            <pc:sldMk cId="3492273326" sldId="273"/>
            <ac:spMk id="7" creationId="{28BA90A1-6BEC-48B7-BBE0-88632622544A}"/>
          </ac:spMkLst>
        </pc:spChg>
        <pc:spChg chg="add">
          <ac:chgData name="Lore Keppers" userId="40e2802e-f057-4934-bc53-5d5bb640b119" providerId="ADAL" clId="{747CE7DC-A3A1-41F1-9539-923682A04B67}" dt="2020-04-28T20:33:54.653" v="394" actId="26606"/>
          <ac:spMkLst>
            <pc:docMk/>
            <pc:sldMk cId="3492273326" sldId="273"/>
            <ac:spMk id="9" creationId="{D7950F2D-29CC-4F1C-8AFA-D6AE15BFA243}"/>
          </ac:spMkLst>
        </pc:spChg>
        <pc:picChg chg="add mod">
          <ac:chgData name="Lore Keppers" userId="40e2802e-f057-4934-bc53-5d5bb640b119" providerId="ADAL" clId="{747CE7DC-A3A1-41F1-9539-923682A04B67}" dt="2020-04-28T20:33:54.653" v="394" actId="26606"/>
          <ac:picMkLst>
            <pc:docMk/>
            <pc:sldMk cId="3492273326" sldId="273"/>
            <ac:picMk id="2" creationId="{FFC0BAC0-225A-44B0-9950-729D5E675B70}"/>
          </ac:picMkLst>
        </pc:picChg>
        <pc:picChg chg="del">
          <ac:chgData name="Lore Keppers" userId="40e2802e-f057-4934-bc53-5d5bb640b119" providerId="ADAL" clId="{747CE7DC-A3A1-41F1-9539-923682A04B67}" dt="2020-04-28T20:33:31.242" v="392" actId="478"/>
          <ac:picMkLst>
            <pc:docMk/>
            <pc:sldMk cId="3492273326" sldId="273"/>
            <ac:picMk id="4" creationId="{EB13BA8A-9A88-418F-B242-60D7DFD67D18}"/>
          </ac:picMkLst>
        </pc:picChg>
      </pc:sldChg>
      <pc:sldChg chg="addSp delSp modSp new mod ord setBg modAnim">
        <pc:chgData name="Lore Keppers" userId="40e2802e-f057-4934-bc53-5d5bb640b119" providerId="ADAL" clId="{747CE7DC-A3A1-41F1-9539-923682A04B67}" dt="2020-04-29T00:14:10.404" v="1943" actId="20577"/>
        <pc:sldMkLst>
          <pc:docMk/>
          <pc:sldMk cId="1409185184" sldId="274"/>
        </pc:sldMkLst>
        <pc:spChg chg="mod">
          <ac:chgData name="Lore Keppers" userId="40e2802e-f057-4934-bc53-5d5bb640b119" providerId="ADAL" clId="{747CE7DC-A3A1-41F1-9539-923682A04B67}" dt="2020-04-29T00:13:57.433" v="1938" actId="404"/>
          <ac:spMkLst>
            <pc:docMk/>
            <pc:sldMk cId="1409185184" sldId="274"/>
            <ac:spMk id="2" creationId="{6514FDE7-A5CB-4F15-904C-C2462A6F6DC8}"/>
          </ac:spMkLst>
        </pc:spChg>
        <pc:spChg chg="mod">
          <ac:chgData name="Lore Keppers" userId="40e2802e-f057-4934-bc53-5d5bb640b119" providerId="ADAL" clId="{747CE7DC-A3A1-41F1-9539-923682A04B67}" dt="2020-04-29T00:14:10.404" v="1943" actId="20577"/>
          <ac:spMkLst>
            <pc:docMk/>
            <pc:sldMk cId="1409185184" sldId="274"/>
            <ac:spMk id="3" creationId="{9E38DBBE-8EAA-4D62-B958-45418422AC33}"/>
          </ac:spMkLst>
        </pc:spChg>
        <pc:spChg chg="del">
          <ac:chgData name="Lore Keppers" userId="40e2802e-f057-4934-bc53-5d5bb640b119" providerId="ADAL" clId="{747CE7DC-A3A1-41F1-9539-923682A04B67}" dt="2020-04-28T20:46:45.459" v="409"/>
          <ac:spMkLst>
            <pc:docMk/>
            <pc:sldMk cId="1409185184" sldId="274"/>
            <ac:spMk id="4" creationId="{73A19B43-8887-4A9C-AF24-6BE4E644A2AE}"/>
          </ac:spMkLst>
        </pc:spChg>
        <pc:picChg chg="add mod ord">
          <ac:chgData name="Lore Keppers" userId="40e2802e-f057-4934-bc53-5d5bb640b119" providerId="ADAL" clId="{747CE7DC-A3A1-41F1-9539-923682A04B67}" dt="2020-04-28T20:50:11.524" v="425" actId="26606"/>
          <ac:picMkLst>
            <pc:docMk/>
            <pc:sldMk cId="1409185184" sldId="274"/>
            <ac:picMk id="5" creationId="{28B8009E-8579-4FD5-891F-860E5F3CE7E8}"/>
          </ac:picMkLst>
        </pc:picChg>
        <pc:picChg chg="mod">
          <ac:chgData name="Lore Keppers" userId="40e2802e-f057-4934-bc53-5d5bb640b119" providerId="ADAL" clId="{747CE7DC-A3A1-41F1-9539-923682A04B67}" dt="2020-04-28T23:41:15.870" v="1301" actId="1076"/>
          <ac:picMkLst>
            <pc:docMk/>
            <pc:sldMk cId="1409185184" sldId="274"/>
            <ac:picMk id="6" creationId="{34A08D5F-40E1-44F2-ABB4-07A7FD9F913F}"/>
          </ac:picMkLst>
        </pc:picChg>
        <pc:picChg chg="add mod">
          <ac:chgData name="Lore Keppers" userId="40e2802e-f057-4934-bc53-5d5bb640b119" providerId="ADAL" clId="{747CE7DC-A3A1-41F1-9539-923682A04B67}" dt="2020-04-29T00:14:05.663" v="1942" actId="1076"/>
          <ac:picMkLst>
            <pc:docMk/>
            <pc:sldMk cId="1409185184" sldId="274"/>
            <ac:picMk id="7" creationId="{223DFC56-8F61-45CD-AE82-DE6EFD2A419A}"/>
          </ac:picMkLst>
        </pc:picChg>
        <pc:picChg chg="add mod">
          <ac:chgData name="Lore Keppers" userId="40e2802e-f057-4934-bc53-5d5bb640b119" providerId="ADAL" clId="{747CE7DC-A3A1-41F1-9539-923682A04B67}" dt="2020-04-28T20:50:14.825" v="426" actId="1076"/>
          <ac:picMkLst>
            <pc:docMk/>
            <pc:sldMk cId="1409185184" sldId="274"/>
            <ac:picMk id="8194" creationId="{1F0F33DF-1A67-4FFF-90AC-2891D8615236}"/>
          </ac:picMkLst>
        </pc:picChg>
        <pc:cxnChg chg="add">
          <ac:chgData name="Lore Keppers" userId="40e2802e-f057-4934-bc53-5d5bb640b119" providerId="ADAL" clId="{747CE7DC-A3A1-41F1-9539-923682A04B67}" dt="2020-04-28T20:50:11.524" v="425" actId="26606"/>
          <ac:cxnSpMkLst>
            <pc:docMk/>
            <pc:sldMk cId="1409185184" sldId="274"/>
            <ac:cxnSpMk id="71" creationId="{FA32BB39-F62E-43E2-BD90-29FA555154B1}"/>
          </ac:cxnSpMkLst>
        </pc:cxnChg>
      </pc:sldChg>
      <pc:sldChg chg="addSp delSp modSp new mod setBg modAnim">
        <pc:chgData name="Lore Keppers" userId="40e2802e-f057-4934-bc53-5d5bb640b119" providerId="ADAL" clId="{747CE7DC-A3A1-41F1-9539-923682A04B67}" dt="2020-04-29T00:14:17.407" v="1944" actId="2711"/>
        <pc:sldMkLst>
          <pc:docMk/>
          <pc:sldMk cId="1754423890" sldId="275"/>
        </pc:sldMkLst>
        <pc:spChg chg="del">
          <ac:chgData name="Lore Keppers" userId="40e2802e-f057-4934-bc53-5d5bb640b119" providerId="ADAL" clId="{747CE7DC-A3A1-41F1-9539-923682A04B67}" dt="2020-04-28T20:59:56.626" v="652"/>
          <ac:spMkLst>
            <pc:docMk/>
            <pc:sldMk cId="1754423890" sldId="275"/>
            <ac:spMk id="2" creationId="{613BAE22-E475-45BD-B05F-6D78E4CB0EB3}"/>
          </ac:spMkLst>
        </pc:spChg>
        <pc:spChg chg="del">
          <ac:chgData name="Lore Keppers" userId="40e2802e-f057-4934-bc53-5d5bb640b119" providerId="ADAL" clId="{747CE7DC-A3A1-41F1-9539-923682A04B67}" dt="2020-04-28T20:59:56.626" v="652"/>
          <ac:spMkLst>
            <pc:docMk/>
            <pc:sldMk cId="1754423890" sldId="275"/>
            <ac:spMk id="3" creationId="{5AC6DCD9-DAE3-4A1C-8B81-2230F2E81171}"/>
          </ac:spMkLst>
        </pc:spChg>
        <pc:spChg chg="del">
          <ac:chgData name="Lore Keppers" userId="40e2802e-f057-4934-bc53-5d5bb640b119" providerId="ADAL" clId="{747CE7DC-A3A1-41F1-9539-923682A04B67}" dt="2020-04-28T20:59:56.626" v="652"/>
          <ac:spMkLst>
            <pc:docMk/>
            <pc:sldMk cId="1754423890" sldId="275"/>
            <ac:spMk id="4" creationId="{AF982B09-9F97-489D-B214-13099A5A8688}"/>
          </ac:spMkLst>
        </pc:spChg>
        <pc:spChg chg="add mod">
          <ac:chgData name="Lore Keppers" userId="40e2802e-f057-4934-bc53-5d5bb640b119" providerId="ADAL" clId="{747CE7DC-A3A1-41F1-9539-923682A04B67}" dt="2020-04-29T00:14:17.407" v="1944" actId="2711"/>
          <ac:spMkLst>
            <pc:docMk/>
            <pc:sldMk cId="1754423890" sldId="275"/>
            <ac:spMk id="5" creationId="{C4654FB5-5F3F-4C37-88F0-E7FB93A91AA9}"/>
          </ac:spMkLst>
        </pc:spChg>
        <pc:spChg chg="add del mod">
          <ac:chgData name="Lore Keppers" userId="40e2802e-f057-4934-bc53-5d5bb640b119" providerId="ADAL" clId="{747CE7DC-A3A1-41F1-9539-923682A04B67}" dt="2020-04-28T21:01:38.721" v="662"/>
          <ac:spMkLst>
            <pc:docMk/>
            <pc:sldMk cId="1754423890" sldId="275"/>
            <ac:spMk id="6" creationId="{67423967-7FB8-46F2-8052-7F4159681465}"/>
          </ac:spMkLst>
        </pc:spChg>
        <pc:spChg chg="add del mod">
          <ac:chgData name="Lore Keppers" userId="40e2802e-f057-4934-bc53-5d5bb640b119" providerId="ADAL" clId="{747CE7DC-A3A1-41F1-9539-923682A04B67}" dt="2020-04-28T21:01:50.055" v="663"/>
          <ac:spMkLst>
            <pc:docMk/>
            <pc:sldMk cId="1754423890" sldId="275"/>
            <ac:spMk id="7" creationId="{823F8C17-CCB6-4568-AD53-0A4680FB9381}"/>
          </ac:spMkLst>
        </pc:spChg>
        <pc:spChg chg="add del mod">
          <ac:chgData name="Lore Keppers" userId="40e2802e-f057-4934-bc53-5d5bb640b119" providerId="ADAL" clId="{747CE7DC-A3A1-41F1-9539-923682A04B67}" dt="2020-04-28T21:02:17.618" v="678" actId="478"/>
          <ac:spMkLst>
            <pc:docMk/>
            <pc:sldMk cId="1754423890" sldId="275"/>
            <ac:spMk id="9" creationId="{B8058131-A9CE-4645-977D-91C74C331F14}"/>
          </ac:spMkLst>
        </pc:spChg>
        <pc:spChg chg="add">
          <ac:chgData name="Lore Keppers" userId="40e2802e-f057-4934-bc53-5d5bb640b119" providerId="ADAL" clId="{747CE7DC-A3A1-41F1-9539-923682A04B67}" dt="2020-04-28T21:02:22.541" v="680" actId="26606"/>
          <ac:spMkLst>
            <pc:docMk/>
            <pc:sldMk cId="1754423890" sldId="275"/>
            <ac:spMk id="73" creationId="{8CD2B798-7994-4548-A2BE-4AEF9C1A5FAE}"/>
          </ac:spMkLst>
        </pc:spChg>
        <pc:spChg chg="add">
          <ac:chgData name="Lore Keppers" userId="40e2802e-f057-4934-bc53-5d5bb640b119" providerId="ADAL" clId="{747CE7DC-A3A1-41F1-9539-923682A04B67}" dt="2020-04-28T21:02:22.541" v="680" actId="26606"/>
          <ac:spMkLst>
            <pc:docMk/>
            <pc:sldMk cId="1754423890" sldId="275"/>
            <ac:spMk id="75" creationId="{E6162320-3B67-42BB-AF9D-939326E6489E}"/>
          </ac:spMkLst>
        </pc:spChg>
        <pc:spChg chg="add">
          <ac:chgData name="Lore Keppers" userId="40e2802e-f057-4934-bc53-5d5bb640b119" providerId="ADAL" clId="{747CE7DC-A3A1-41F1-9539-923682A04B67}" dt="2020-04-28T21:02:22.541" v="680" actId="26606"/>
          <ac:spMkLst>
            <pc:docMk/>
            <pc:sldMk cId="1754423890" sldId="275"/>
            <ac:spMk id="79" creationId="{774A886E-E8EF-48CC-8764-20EAE4538CB7}"/>
          </ac:spMkLst>
        </pc:spChg>
        <pc:spChg chg="add del mod">
          <ac:chgData name="Lore Keppers" userId="40e2802e-f057-4934-bc53-5d5bb640b119" providerId="ADAL" clId="{747CE7DC-A3A1-41F1-9539-923682A04B67}" dt="2020-04-28T21:02:11.930" v="677" actId="478"/>
          <ac:spMkLst>
            <pc:docMk/>
            <pc:sldMk cId="1754423890" sldId="275"/>
            <ac:spMk id="9224" creationId="{3AAEE6A2-7062-4791-9F87-E0D35399BB10}"/>
          </ac:spMkLst>
        </pc:spChg>
        <pc:picChg chg="mod">
          <ac:chgData name="Lore Keppers" userId="40e2802e-f057-4934-bc53-5d5bb640b119" providerId="ADAL" clId="{747CE7DC-A3A1-41F1-9539-923682A04B67}" dt="2020-04-28T21:07:48.186" v="685" actId="1076"/>
          <ac:picMkLst>
            <pc:docMk/>
            <pc:sldMk cId="1754423890" sldId="275"/>
            <ac:picMk id="10" creationId="{1D72699E-7FBC-4B03-B47C-71299E4F3CE0}"/>
          </ac:picMkLst>
        </pc:picChg>
        <pc:picChg chg="add mod">
          <ac:chgData name="Lore Keppers" userId="40e2802e-f057-4934-bc53-5d5bb640b119" providerId="ADAL" clId="{747CE7DC-A3A1-41F1-9539-923682A04B67}" dt="2020-04-28T21:02:22.541" v="680" actId="26606"/>
          <ac:picMkLst>
            <pc:docMk/>
            <pc:sldMk cId="1754423890" sldId="275"/>
            <ac:picMk id="9220" creationId="{2BC8C105-55AA-495C-BC8D-FDFEC13C7511}"/>
          </ac:picMkLst>
        </pc:picChg>
        <pc:cxnChg chg="add">
          <ac:chgData name="Lore Keppers" userId="40e2802e-f057-4934-bc53-5d5bb640b119" providerId="ADAL" clId="{747CE7DC-A3A1-41F1-9539-923682A04B67}" dt="2020-04-28T21:02:22.541" v="680" actId="26606"/>
          <ac:cxnSpMkLst>
            <pc:docMk/>
            <pc:sldMk cId="1754423890" sldId="275"/>
            <ac:cxnSpMk id="77" creationId="{6722E143-84C1-4F95-937C-78B92D2811CF}"/>
          </ac:cxnSpMkLst>
        </pc:cxnChg>
        <pc:cxnChg chg="add">
          <ac:chgData name="Lore Keppers" userId="40e2802e-f057-4934-bc53-5d5bb640b119" providerId="ADAL" clId="{747CE7DC-A3A1-41F1-9539-923682A04B67}" dt="2020-04-28T21:02:22.541" v="680" actId="26606"/>
          <ac:cxnSpMkLst>
            <pc:docMk/>
            <pc:sldMk cId="1754423890" sldId="275"/>
            <ac:cxnSpMk id="81" creationId="{EB1993F9-CFC5-495F-9F26-19953445357F}"/>
          </ac:cxnSpMkLst>
        </pc:cxnChg>
      </pc:sldChg>
      <pc:sldChg chg="addSp modSp new mod setBg modAnim">
        <pc:chgData name="Lore Keppers" userId="40e2802e-f057-4934-bc53-5d5bb640b119" providerId="ADAL" clId="{747CE7DC-A3A1-41F1-9539-923682A04B67}" dt="2020-04-29T00:13:36.233" v="1925" actId="404"/>
        <pc:sldMkLst>
          <pc:docMk/>
          <pc:sldMk cId="2246017143" sldId="276"/>
        </pc:sldMkLst>
        <pc:spChg chg="mod">
          <ac:chgData name="Lore Keppers" userId="40e2802e-f057-4934-bc53-5d5bb640b119" providerId="ADAL" clId="{747CE7DC-A3A1-41F1-9539-923682A04B67}" dt="2020-04-29T00:13:36.233" v="1925" actId="404"/>
          <ac:spMkLst>
            <pc:docMk/>
            <pc:sldMk cId="2246017143" sldId="276"/>
            <ac:spMk id="2" creationId="{3417AFEB-64BD-48F4-900E-9FD6205B193C}"/>
          </ac:spMkLst>
        </pc:spChg>
        <pc:spChg chg="mod ord">
          <ac:chgData name="Lore Keppers" userId="40e2802e-f057-4934-bc53-5d5bb640b119" providerId="ADAL" clId="{747CE7DC-A3A1-41F1-9539-923682A04B67}" dt="2020-04-29T00:13:28.029" v="1921" actId="404"/>
          <ac:spMkLst>
            <pc:docMk/>
            <pc:sldMk cId="2246017143" sldId="276"/>
            <ac:spMk id="3" creationId="{7CE04287-C0D0-4446-B3D3-AF86D0EB3E64}"/>
          </ac:spMkLst>
        </pc:spChg>
        <pc:picChg chg="mod">
          <ac:chgData name="Lore Keppers" userId="40e2802e-f057-4934-bc53-5d5bb640b119" providerId="ADAL" clId="{747CE7DC-A3A1-41F1-9539-923682A04B67}" dt="2020-04-28T22:13:29.987" v="1094" actId="1076"/>
          <ac:picMkLst>
            <pc:docMk/>
            <pc:sldMk cId="2246017143" sldId="276"/>
            <ac:picMk id="4" creationId="{625E3F3E-8DDC-4C45-BB25-B6EDB9F694C3}"/>
          </ac:picMkLst>
        </pc:picChg>
        <pc:picChg chg="add mod">
          <ac:chgData name="Lore Keppers" userId="40e2802e-f057-4934-bc53-5d5bb640b119" providerId="ADAL" clId="{747CE7DC-A3A1-41F1-9539-923682A04B67}" dt="2020-04-28T21:57:38.108" v="1091" actId="1076"/>
          <ac:picMkLst>
            <pc:docMk/>
            <pc:sldMk cId="2246017143" sldId="276"/>
            <ac:picMk id="10242" creationId="{FC55BDB2-1370-41EF-A08B-9CB3BF7B295B}"/>
          </ac:picMkLst>
        </pc:picChg>
        <pc:picChg chg="add mod">
          <ac:chgData name="Lore Keppers" userId="40e2802e-f057-4934-bc53-5d5bb640b119" providerId="ADAL" clId="{747CE7DC-A3A1-41F1-9539-923682A04B67}" dt="2020-04-28T21:57:38.108" v="1091" actId="1076"/>
          <ac:picMkLst>
            <pc:docMk/>
            <pc:sldMk cId="2246017143" sldId="276"/>
            <ac:picMk id="10244" creationId="{846EC3D5-AED2-4AE3-B0CD-D844C0D5B315}"/>
          </ac:picMkLst>
        </pc:picChg>
        <pc:picChg chg="add mod">
          <ac:chgData name="Lore Keppers" userId="40e2802e-f057-4934-bc53-5d5bb640b119" providerId="ADAL" clId="{747CE7DC-A3A1-41F1-9539-923682A04B67}" dt="2020-04-28T21:57:50.208" v="1093" actId="1076"/>
          <ac:picMkLst>
            <pc:docMk/>
            <pc:sldMk cId="2246017143" sldId="276"/>
            <ac:picMk id="10246" creationId="{2BA71A97-D84A-460E-A94D-8226189A7E69}"/>
          </ac:picMkLst>
        </pc:picChg>
        <pc:cxnChg chg="add">
          <ac:chgData name="Lore Keppers" userId="40e2802e-f057-4934-bc53-5d5bb640b119" providerId="ADAL" clId="{747CE7DC-A3A1-41F1-9539-923682A04B67}" dt="2020-04-28T21:57:34.296" v="1090" actId="26606"/>
          <ac:cxnSpMkLst>
            <pc:docMk/>
            <pc:sldMk cId="2246017143" sldId="276"/>
            <ac:cxnSpMk id="75" creationId="{920FB216-68C6-4BA4-BE3A-D150792A21A0}"/>
          </ac:cxnSpMkLst>
        </pc:cxnChg>
      </pc:sldChg>
    </pc:docChg>
  </pc:docChgLst>
  <pc:docChgLst>
    <pc:chgData name="Lore Keppers" userId="S::r0656184@student.thomasmore.be::40e2802e-f057-4934-bc53-5d5bb640b119" providerId="AD" clId="Web-{42EA1D17-F802-02C1-EC5E-308AA10BE97F}"/>
    <pc:docChg chg="modSld">
      <pc:chgData name="Lore Keppers" userId="S::r0656184@student.thomasmore.be::40e2802e-f057-4934-bc53-5d5bb640b119" providerId="AD" clId="Web-{42EA1D17-F802-02C1-EC5E-308AA10BE97F}" dt="2020-05-20T10:49:16.418" v="25" actId="1076"/>
      <pc:docMkLst>
        <pc:docMk/>
      </pc:docMkLst>
      <pc:sldChg chg="addSp modSp">
        <pc:chgData name="Lore Keppers" userId="S::r0656184@student.thomasmore.be::40e2802e-f057-4934-bc53-5d5bb640b119" providerId="AD" clId="Web-{42EA1D17-F802-02C1-EC5E-308AA10BE97F}" dt="2020-05-20T10:49:16.418" v="25" actId="1076"/>
        <pc:sldMkLst>
          <pc:docMk/>
          <pc:sldMk cId="1438761869" sldId="256"/>
        </pc:sldMkLst>
        <pc:spChg chg="add mod">
          <ac:chgData name="Lore Keppers" userId="S::r0656184@student.thomasmore.be::40e2802e-f057-4934-bc53-5d5bb640b119" providerId="AD" clId="Web-{42EA1D17-F802-02C1-EC5E-308AA10BE97F}" dt="2020-05-20T10:47:55.713" v="20" actId="1076"/>
          <ac:spMkLst>
            <pc:docMk/>
            <pc:sldMk cId="1438761869" sldId="256"/>
            <ac:spMk id="6" creationId="{CEC181E8-3B74-4A7E-989D-7F2F785DB081}"/>
          </ac:spMkLst>
        </pc:spChg>
        <pc:picChg chg="add mod modCrop">
          <ac:chgData name="Lore Keppers" userId="S::r0656184@student.thomasmore.be::40e2802e-f057-4934-bc53-5d5bb640b119" providerId="AD" clId="Web-{42EA1D17-F802-02C1-EC5E-308AA10BE97F}" dt="2020-05-20T10:49:16.418" v="25" actId="1076"/>
          <ac:picMkLst>
            <pc:docMk/>
            <pc:sldMk cId="1438761869" sldId="256"/>
            <ac:picMk id="7" creationId="{2E08F320-067F-4B06-9E27-0D9E8313E4D3}"/>
          </ac:picMkLst>
        </pc:picChg>
      </pc:sldChg>
      <pc:sldChg chg="modSp">
        <pc:chgData name="Lore Keppers" userId="S::r0656184@student.thomasmore.be::40e2802e-f057-4934-bc53-5d5bb640b119" providerId="AD" clId="Web-{42EA1D17-F802-02C1-EC5E-308AA10BE97F}" dt="2020-05-20T10:46:21.478" v="8" actId="20577"/>
        <pc:sldMkLst>
          <pc:docMk/>
          <pc:sldMk cId="3026423930" sldId="257"/>
        </pc:sldMkLst>
        <pc:graphicFrameChg chg="modGraphic">
          <ac:chgData name="Lore Keppers" userId="S::r0656184@student.thomasmore.be::40e2802e-f057-4934-bc53-5d5bb640b119" providerId="AD" clId="Web-{42EA1D17-F802-02C1-EC5E-308AA10BE97F}" dt="2020-05-20T10:46:21.478" v="8" actId="20577"/>
          <ac:graphicFrameMkLst>
            <pc:docMk/>
            <pc:sldMk cId="3026423930" sldId="257"/>
            <ac:graphicFrameMk id="7" creationId="{1B989072-9C11-4B78-8154-F6D8ECE2840E}"/>
          </ac:graphicFrameMkLst>
        </pc:graphicFrameChg>
      </pc:sldChg>
      <pc:sldChg chg="modSp">
        <pc:chgData name="Lore Keppers" userId="S::r0656184@student.thomasmore.be::40e2802e-f057-4934-bc53-5d5bb640b119" providerId="AD" clId="Web-{42EA1D17-F802-02C1-EC5E-308AA10BE97F}" dt="2020-05-20T10:46:44.603" v="9" actId="1076"/>
        <pc:sldMkLst>
          <pc:docMk/>
          <pc:sldMk cId="1061926390" sldId="258"/>
        </pc:sldMkLst>
        <pc:picChg chg="mod">
          <ac:chgData name="Lore Keppers" userId="S::r0656184@student.thomasmore.be::40e2802e-f057-4934-bc53-5d5bb640b119" providerId="AD" clId="Web-{42EA1D17-F802-02C1-EC5E-308AA10BE97F}" dt="2020-05-20T10:46:44.603" v="9" actId="1076"/>
          <ac:picMkLst>
            <pc:docMk/>
            <pc:sldMk cId="1061926390" sldId="258"/>
            <ac:picMk id="1028" creationId="{1C74591C-A6F7-4A62-AB65-3FFA90F8161C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5.svg"/><Relationship Id="rId1" Type="http://schemas.openxmlformats.org/officeDocument/2006/relationships/image" Target="../media/image12.png"/><Relationship Id="rId6" Type="http://schemas.openxmlformats.org/officeDocument/2006/relationships/image" Target="../media/image9.svg"/><Relationship Id="rId5" Type="http://schemas.openxmlformats.org/officeDocument/2006/relationships/image" Target="../media/image14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49EEC6-D164-4D57-A72A-3CBDB9AF68E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71CE6FBA-921A-49B5-B7B0-55A63A63D873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en-US" sz="1800" dirty="0">
              <a:latin typeface="Verdana"/>
              <a:ea typeface="Verdana"/>
              <a:cs typeface="Verdana"/>
            </a:rPr>
            <a:t>Je </a:t>
          </a:r>
          <a:r>
            <a:rPr lang="en-US" sz="1800" dirty="0" err="1">
              <a:latin typeface="Verdana"/>
              <a:ea typeface="Verdana"/>
              <a:cs typeface="Verdana"/>
            </a:rPr>
            <a:t>fantasie</a:t>
          </a:r>
          <a:r>
            <a:rPr lang="en-US" sz="1800" dirty="0">
              <a:latin typeface="Verdana"/>
              <a:ea typeface="Verdana"/>
              <a:cs typeface="Verdana"/>
            </a:rPr>
            <a:t> in </a:t>
          </a:r>
          <a:r>
            <a:rPr lang="en-US" sz="1800" dirty="0" err="1">
              <a:latin typeface="Verdana"/>
              <a:ea typeface="Verdana"/>
              <a:cs typeface="Verdana"/>
            </a:rPr>
            <a:t>uitermate</a:t>
          </a:r>
          <a:r>
            <a:rPr lang="en-US" sz="1800" dirty="0">
              <a:latin typeface="Verdana"/>
              <a:ea typeface="Verdana"/>
              <a:cs typeface="Verdana"/>
            </a:rPr>
            <a:t> </a:t>
          </a:r>
          <a:r>
            <a:rPr lang="en-US" sz="1800" dirty="0" err="1">
              <a:latin typeface="Verdana"/>
              <a:ea typeface="Verdana"/>
              <a:cs typeface="Verdana"/>
            </a:rPr>
            <a:t>benutten</a:t>
          </a:r>
          <a:r>
            <a:rPr lang="en-US" sz="1800" dirty="0">
              <a:latin typeface="Verdana"/>
              <a:ea typeface="Verdana"/>
              <a:cs typeface="Verdana"/>
            </a:rPr>
            <a:t>; </a:t>
          </a:r>
          <a:endParaRPr lang="en-US" sz="18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88A1132-7EAD-42DB-AAA5-871A33A7A082}" type="parTrans" cxnId="{4400CE9B-3DB7-4586-BCB8-E2E3B24F02F3}">
      <dgm:prSet/>
      <dgm:spPr/>
      <dgm:t>
        <a:bodyPr/>
        <a:lstStyle/>
        <a:p>
          <a:endParaRPr lang="en-US"/>
        </a:p>
      </dgm:t>
    </dgm:pt>
    <dgm:pt modelId="{5A4B4D9D-399C-4AE5-968E-D41A8FA96AA5}" type="sibTrans" cxnId="{4400CE9B-3DB7-4586-BCB8-E2E3B24F02F3}">
      <dgm:prSet/>
      <dgm:spPr/>
      <dgm:t>
        <a:bodyPr/>
        <a:lstStyle/>
        <a:p>
          <a:endParaRPr lang="en-US"/>
        </a:p>
      </dgm:t>
    </dgm:pt>
    <dgm:pt modelId="{4CF37AE0-8097-4213-8CC1-A5B046A7278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l-BE" sz="1800" dirty="0">
              <a:latin typeface="Verdana" panose="020B0604030504040204" pitchFamily="34" charset="0"/>
              <a:ea typeface="Verdana" panose="020B0604030504040204" pitchFamily="34" charset="0"/>
            </a:rPr>
            <a:t>Een bewegingsreeks maken;</a:t>
          </a:r>
          <a:endParaRPr lang="en-US" sz="18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072A75D-4A10-4DD8-920A-5182D39D5AAA}" type="parTrans" cxnId="{FA5CBCF7-8B13-4A25-AC1A-5710B1FB6288}">
      <dgm:prSet/>
      <dgm:spPr/>
      <dgm:t>
        <a:bodyPr/>
        <a:lstStyle/>
        <a:p>
          <a:endParaRPr lang="en-US"/>
        </a:p>
      </dgm:t>
    </dgm:pt>
    <dgm:pt modelId="{8CD85BBA-EE49-4B68-92D0-B2F566998965}" type="sibTrans" cxnId="{FA5CBCF7-8B13-4A25-AC1A-5710B1FB6288}">
      <dgm:prSet/>
      <dgm:spPr/>
      <dgm:t>
        <a:bodyPr/>
        <a:lstStyle/>
        <a:p>
          <a:endParaRPr lang="en-US"/>
        </a:p>
      </dgm:t>
    </dgm:pt>
    <dgm:pt modelId="{FEA1CA28-C423-4B88-919A-1B7AF979F9F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l-BE" sz="1700" dirty="0">
              <a:latin typeface="Verdana" panose="020B0604030504040204" pitchFamily="34" charset="0"/>
              <a:ea typeface="Verdana" panose="020B0604030504040204" pitchFamily="34" charset="0"/>
            </a:rPr>
            <a:t>Bewegingen maken die je snel of traag, </a:t>
          </a:r>
          <a:r>
            <a:rPr lang="nl-BE" sz="1800" dirty="0">
              <a:latin typeface="Verdana" panose="020B0604030504040204" pitchFamily="34" charset="0"/>
              <a:ea typeface="Verdana" panose="020B0604030504040204" pitchFamily="34" charset="0"/>
            </a:rPr>
            <a:t>hoog</a:t>
          </a:r>
          <a:r>
            <a:rPr lang="nl-BE" sz="1700" dirty="0">
              <a:latin typeface="Verdana" panose="020B0604030504040204" pitchFamily="34" charset="0"/>
              <a:ea typeface="Verdana" panose="020B0604030504040204" pitchFamily="34" charset="0"/>
            </a:rPr>
            <a:t> of laag en groot of klein uitvoert;</a:t>
          </a:r>
          <a:endParaRPr lang="en-US" sz="17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69F0300-8FF1-4972-B8CC-4F03B605A857}" type="parTrans" cxnId="{1DC11514-740F-4C2D-A085-A511443DF1C4}">
      <dgm:prSet/>
      <dgm:spPr/>
      <dgm:t>
        <a:bodyPr/>
        <a:lstStyle/>
        <a:p>
          <a:endParaRPr lang="en-US"/>
        </a:p>
      </dgm:t>
    </dgm:pt>
    <dgm:pt modelId="{3F903FBD-4163-433D-8470-D5E416D950B0}" type="sibTrans" cxnId="{1DC11514-740F-4C2D-A085-A511443DF1C4}">
      <dgm:prSet/>
      <dgm:spPr/>
      <dgm:t>
        <a:bodyPr/>
        <a:lstStyle/>
        <a:p>
          <a:endParaRPr lang="en-US"/>
        </a:p>
      </dgm:t>
    </dgm:pt>
    <dgm:pt modelId="{C5A3B728-EF35-4F86-946F-CB4D540E80FF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en-US" sz="1800" dirty="0" err="1">
              <a:latin typeface="Verdana"/>
              <a:ea typeface="Verdana"/>
              <a:cs typeface="Verdana"/>
            </a:rPr>
            <a:t>Een</a:t>
          </a:r>
          <a:r>
            <a:rPr lang="en-US" sz="1800" dirty="0">
              <a:latin typeface="Verdana"/>
              <a:ea typeface="Verdana"/>
              <a:cs typeface="Verdana"/>
            </a:rPr>
            <a:t> </a:t>
          </a:r>
          <a:r>
            <a:rPr lang="en-US" sz="1800" dirty="0" err="1">
              <a:latin typeface="Verdana"/>
              <a:ea typeface="Verdana"/>
              <a:cs typeface="Verdana"/>
            </a:rPr>
            <a:t>kledingstuk</a:t>
          </a:r>
          <a:r>
            <a:rPr lang="en-US" sz="1800" dirty="0">
              <a:latin typeface="Verdana"/>
              <a:ea typeface="Verdana"/>
              <a:cs typeface="Verdana"/>
            </a:rPr>
            <a:t> </a:t>
          </a:r>
          <a:r>
            <a:rPr lang="en-US" sz="1800" dirty="0" err="1">
              <a:latin typeface="Verdana"/>
              <a:ea typeface="Verdana"/>
              <a:cs typeface="Verdana"/>
            </a:rPr>
            <a:t>gebruiken</a:t>
          </a:r>
          <a:r>
            <a:rPr lang="en-US" sz="1800" dirty="0">
              <a:latin typeface="Verdana"/>
              <a:ea typeface="Verdana"/>
              <a:cs typeface="Verdana"/>
            </a:rPr>
            <a:t> </a:t>
          </a:r>
          <a:r>
            <a:rPr lang="en-US" sz="1800" dirty="0" err="1">
              <a:latin typeface="Verdana"/>
              <a:ea typeface="Verdana"/>
              <a:cs typeface="Verdana"/>
            </a:rPr>
            <a:t>voor</a:t>
          </a:r>
          <a:r>
            <a:rPr lang="en-US" sz="1800" dirty="0">
              <a:latin typeface="Verdana"/>
              <a:ea typeface="Verdana"/>
              <a:cs typeface="Verdana"/>
            </a:rPr>
            <a:t> </a:t>
          </a:r>
          <a:r>
            <a:rPr lang="en-US" sz="1800" dirty="0" err="1">
              <a:latin typeface="Verdana"/>
              <a:ea typeface="Verdana"/>
              <a:cs typeface="Verdana"/>
            </a:rPr>
            <a:t>iets</a:t>
          </a:r>
          <a:r>
            <a:rPr lang="en-US" sz="1800" dirty="0">
              <a:latin typeface="Verdana"/>
              <a:ea typeface="Verdana"/>
              <a:cs typeface="Verdana"/>
            </a:rPr>
            <a:t> </a:t>
          </a:r>
          <a:r>
            <a:rPr lang="en-US" sz="1800" dirty="0" err="1">
              <a:latin typeface="Verdana"/>
              <a:ea typeface="Verdana"/>
              <a:cs typeface="Verdana"/>
            </a:rPr>
            <a:t>helemaal</a:t>
          </a:r>
          <a:r>
            <a:rPr lang="en-US" sz="1800" dirty="0">
              <a:latin typeface="Verdana"/>
              <a:ea typeface="Verdana"/>
              <a:cs typeface="Verdana"/>
            </a:rPr>
            <a:t> </a:t>
          </a:r>
          <a:r>
            <a:rPr lang="en-US" sz="1800" dirty="0" err="1">
              <a:latin typeface="Verdana"/>
              <a:ea typeface="Verdana"/>
              <a:cs typeface="Verdana"/>
            </a:rPr>
            <a:t>anders</a:t>
          </a:r>
          <a:r>
            <a:rPr lang="en-US" sz="1800" dirty="0">
              <a:latin typeface="Verdana"/>
              <a:ea typeface="Verdana"/>
              <a:cs typeface="Verdana"/>
            </a:rPr>
            <a:t>. </a:t>
          </a:r>
        </a:p>
      </dgm:t>
    </dgm:pt>
    <dgm:pt modelId="{0C4C4A3E-3147-4917-8A33-618C3DF752CD}" type="parTrans" cxnId="{820BA5D6-23DB-49EB-BB82-FA1865CA9352}">
      <dgm:prSet/>
      <dgm:spPr/>
      <dgm:t>
        <a:bodyPr/>
        <a:lstStyle/>
        <a:p>
          <a:endParaRPr lang="en-US"/>
        </a:p>
      </dgm:t>
    </dgm:pt>
    <dgm:pt modelId="{431294EB-2A81-4117-9E4B-EE609A832711}" type="sibTrans" cxnId="{820BA5D6-23DB-49EB-BB82-FA1865CA9352}">
      <dgm:prSet/>
      <dgm:spPr/>
      <dgm:t>
        <a:bodyPr/>
        <a:lstStyle/>
        <a:p>
          <a:endParaRPr lang="en-US"/>
        </a:p>
      </dgm:t>
    </dgm:pt>
    <dgm:pt modelId="{939ECB3E-590F-4034-A080-79D88C2FEEEE}" type="pres">
      <dgm:prSet presAssocID="{5D49EEC6-D164-4D57-A72A-3CBDB9AF68EC}" presName="root" presStyleCnt="0">
        <dgm:presLayoutVars>
          <dgm:dir/>
          <dgm:resizeHandles val="exact"/>
        </dgm:presLayoutVars>
      </dgm:prSet>
      <dgm:spPr/>
    </dgm:pt>
    <dgm:pt modelId="{7DEEF04E-A30B-4966-8658-69F9884477A2}" type="pres">
      <dgm:prSet presAssocID="{71CE6FBA-921A-49B5-B7B0-55A63A63D873}" presName="compNode" presStyleCnt="0"/>
      <dgm:spPr/>
    </dgm:pt>
    <dgm:pt modelId="{5317209B-2B0C-423B-BB23-A60F53CB4ABA}" type="pres">
      <dgm:prSet presAssocID="{71CE6FBA-921A-49B5-B7B0-55A63A63D873}" presName="bgRect" presStyleLbl="bgShp" presStyleIdx="0" presStyleCnt="4" custLinFactNeighborX="338" custLinFactNeighborY="4652"/>
      <dgm:spPr/>
    </dgm:pt>
    <dgm:pt modelId="{B3FA189C-C261-43AF-90DB-2E9F99CBF039}" type="pres">
      <dgm:prSet presAssocID="{71CE6FBA-921A-49B5-B7B0-55A63A63D87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FB34F0BC-0D0F-4446-A1D4-B4272D5073FD}" type="pres">
      <dgm:prSet presAssocID="{71CE6FBA-921A-49B5-B7B0-55A63A63D873}" presName="spaceRect" presStyleCnt="0"/>
      <dgm:spPr/>
    </dgm:pt>
    <dgm:pt modelId="{6BC3DB62-4AF5-47F2-9EFA-73A5A3859ED8}" type="pres">
      <dgm:prSet presAssocID="{71CE6FBA-921A-49B5-B7B0-55A63A63D873}" presName="parTx" presStyleLbl="revTx" presStyleIdx="0" presStyleCnt="4">
        <dgm:presLayoutVars>
          <dgm:chMax val="0"/>
          <dgm:chPref val="0"/>
        </dgm:presLayoutVars>
      </dgm:prSet>
      <dgm:spPr/>
    </dgm:pt>
    <dgm:pt modelId="{2F396973-0B0A-4C0D-B24D-79CE975DD714}" type="pres">
      <dgm:prSet presAssocID="{5A4B4D9D-399C-4AE5-968E-D41A8FA96AA5}" presName="sibTrans" presStyleCnt="0"/>
      <dgm:spPr/>
    </dgm:pt>
    <dgm:pt modelId="{5DC85AB1-CB3F-4C7E-9A28-FBD38694A389}" type="pres">
      <dgm:prSet presAssocID="{4CF37AE0-8097-4213-8CC1-A5B046A72787}" presName="compNode" presStyleCnt="0"/>
      <dgm:spPr/>
    </dgm:pt>
    <dgm:pt modelId="{25DAEA75-420E-4959-969B-ABE075DD7BAA}" type="pres">
      <dgm:prSet presAssocID="{4CF37AE0-8097-4213-8CC1-A5B046A72787}" presName="bgRect" presStyleLbl="bgShp" presStyleIdx="1" presStyleCnt="4"/>
      <dgm:spPr/>
    </dgm:pt>
    <dgm:pt modelId="{1668FFE6-BA7E-401F-A9A9-B43842BB312D}" type="pres">
      <dgm:prSet presAssocID="{4CF37AE0-8097-4213-8CC1-A5B046A7278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sel"/>
        </a:ext>
      </dgm:extLst>
    </dgm:pt>
    <dgm:pt modelId="{F4A5FF2C-B133-4EC7-9208-626A8DBD4167}" type="pres">
      <dgm:prSet presAssocID="{4CF37AE0-8097-4213-8CC1-A5B046A72787}" presName="spaceRect" presStyleCnt="0"/>
      <dgm:spPr/>
    </dgm:pt>
    <dgm:pt modelId="{4114BFDE-34AA-4839-ABB4-9F917A8F9132}" type="pres">
      <dgm:prSet presAssocID="{4CF37AE0-8097-4213-8CC1-A5B046A72787}" presName="parTx" presStyleLbl="revTx" presStyleIdx="1" presStyleCnt="4">
        <dgm:presLayoutVars>
          <dgm:chMax val="0"/>
          <dgm:chPref val="0"/>
        </dgm:presLayoutVars>
      </dgm:prSet>
      <dgm:spPr/>
    </dgm:pt>
    <dgm:pt modelId="{923175E4-8914-4721-B45F-D290BEED6806}" type="pres">
      <dgm:prSet presAssocID="{8CD85BBA-EE49-4B68-92D0-B2F566998965}" presName="sibTrans" presStyleCnt="0"/>
      <dgm:spPr/>
    </dgm:pt>
    <dgm:pt modelId="{584ACB59-BDAA-44D3-96CD-DFB95DBCCBB0}" type="pres">
      <dgm:prSet presAssocID="{FEA1CA28-C423-4B88-919A-1B7AF979F9FE}" presName="compNode" presStyleCnt="0"/>
      <dgm:spPr/>
    </dgm:pt>
    <dgm:pt modelId="{D9409B04-1171-4AC4-9932-7B4D6BE66E45}" type="pres">
      <dgm:prSet presAssocID="{FEA1CA28-C423-4B88-919A-1B7AF979F9FE}" presName="bgRect" presStyleLbl="bgShp" presStyleIdx="2" presStyleCnt="4"/>
      <dgm:spPr/>
    </dgm:pt>
    <dgm:pt modelId="{85D75E10-9DB5-4F6B-BBAF-5AA059B0AA2C}" type="pres">
      <dgm:prSet presAssocID="{FEA1CA28-C423-4B88-919A-1B7AF979F9FE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8907014C-71DB-454F-A5AC-C136EEF87000}" type="pres">
      <dgm:prSet presAssocID="{FEA1CA28-C423-4B88-919A-1B7AF979F9FE}" presName="spaceRect" presStyleCnt="0"/>
      <dgm:spPr/>
    </dgm:pt>
    <dgm:pt modelId="{1804CEC7-26E7-4B37-A658-B7FA59E861AF}" type="pres">
      <dgm:prSet presAssocID="{FEA1CA28-C423-4B88-919A-1B7AF979F9FE}" presName="parTx" presStyleLbl="revTx" presStyleIdx="2" presStyleCnt="4">
        <dgm:presLayoutVars>
          <dgm:chMax val="0"/>
          <dgm:chPref val="0"/>
        </dgm:presLayoutVars>
      </dgm:prSet>
      <dgm:spPr/>
    </dgm:pt>
    <dgm:pt modelId="{36EAE7D4-5E1D-400E-B5E5-621BFE3594D6}" type="pres">
      <dgm:prSet presAssocID="{3F903FBD-4163-433D-8470-D5E416D950B0}" presName="sibTrans" presStyleCnt="0"/>
      <dgm:spPr/>
    </dgm:pt>
    <dgm:pt modelId="{0CBF9A73-8D4F-4CDD-A8F2-BD05780D9D51}" type="pres">
      <dgm:prSet presAssocID="{C5A3B728-EF35-4F86-946F-CB4D540E80FF}" presName="compNode" presStyleCnt="0"/>
      <dgm:spPr/>
    </dgm:pt>
    <dgm:pt modelId="{7B073DC8-E8C4-4783-9A37-52C235039854}" type="pres">
      <dgm:prSet presAssocID="{C5A3B728-EF35-4F86-946F-CB4D540E80FF}" presName="bgRect" presStyleLbl="bgShp" presStyleIdx="3" presStyleCnt="4"/>
      <dgm:spPr/>
    </dgm:pt>
    <dgm:pt modelId="{44A2ACD8-F099-4B1D-A835-9EABE30B6E67}" type="pres">
      <dgm:prSet presAssocID="{C5A3B728-EF35-4F86-946F-CB4D540E80F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iraffe"/>
        </a:ext>
      </dgm:extLst>
    </dgm:pt>
    <dgm:pt modelId="{CEB1395A-BDAC-473F-8386-9F63DFCF39FD}" type="pres">
      <dgm:prSet presAssocID="{C5A3B728-EF35-4F86-946F-CB4D540E80FF}" presName="spaceRect" presStyleCnt="0"/>
      <dgm:spPr/>
    </dgm:pt>
    <dgm:pt modelId="{4E271F14-0D95-45ED-9210-C2DC0AA6FA10}" type="pres">
      <dgm:prSet presAssocID="{C5A3B728-EF35-4F86-946F-CB4D540E80FF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FABF9609-6DB1-488E-B925-AA9F724EAB07}" type="presOf" srcId="{5D49EEC6-D164-4D57-A72A-3CBDB9AF68EC}" destId="{939ECB3E-590F-4034-A080-79D88C2FEEEE}" srcOrd="0" destOrd="0" presId="urn:microsoft.com/office/officeart/2018/2/layout/IconVerticalSolidList"/>
    <dgm:cxn modelId="{1DC11514-740F-4C2D-A085-A511443DF1C4}" srcId="{5D49EEC6-D164-4D57-A72A-3CBDB9AF68EC}" destId="{FEA1CA28-C423-4B88-919A-1B7AF979F9FE}" srcOrd="2" destOrd="0" parTransId="{569F0300-8FF1-4972-B8CC-4F03B605A857}" sibTransId="{3F903FBD-4163-433D-8470-D5E416D950B0}"/>
    <dgm:cxn modelId="{BC940427-5CAD-444A-A5A3-3BECB9C7EB3F}" type="presOf" srcId="{FEA1CA28-C423-4B88-919A-1B7AF979F9FE}" destId="{1804CEC7-26E7-4B37-A658-B7FA59E861AF}" srcOrd="0" destOrd="0" presId="urn:microsoft.com/office/officeart/2018/2/layout/IconVerticalSolidList"/>
    <dgm:cxn modelId="{FBF5302B-5369-40A1-A76F-13854C183B89}" type="presOf" srcId="{4CF37AE0-8097-4213-8CC1-A5B046A72787}" destId="{4114BFDE-34AA-4839-ABB4-9F917A8F9132}" srcOrd="0" destOrd="0" presId="urn:microsoft.com/office/officeart/2018/2/layout/IconVerticalSolidList"/>
    <dgm:cxn modelId="{7C91027D-B1E4-41F9-A706-8CF4B93E9635}" type="presOf" srcId="{C5A3B728-EF35-4F86-946F-CB4D540E80FF}" destId="{4E271F14-0D95-45ED-9210-C2DC0AA6FA10}" srcOrd="0" destOrd="0" presId="urn:microsoft.com/office/officeart/2018/2/layout/IconVerticalSolidList"/>
    <dgm:cxn modelId="{4400CE9B-3DB7-4586-BCB8-E2E3B24F02F3}" srcId="{5D49EEC6-D164-4D57-A72A-3CBDB9AF68EC}" destId="{71CE6FBA-921A-49B5-B7B0-55A63A63D873}" srcOrd="0" destOrd="0" parTransId="{388A1132-7EAD-42DB-AAA5-871A33A7A082}" sibTransId="{5A4B4D9D-399C-4AE5-968E-D41A8FA96AA5}"/>
    <dgm:cxn modelId="{820BA5D6-23DB-49EB-BB82-FA1865CA9352}" srcId="{5D49EEC6-D164-4D57-A72A-3CBDB9AF68EC}" destId="{C5A3B728-EF35-4F86-946F-CB4D540E80FF}" srcOrd="3" destOrd="0" parTransId="{0C4C4A3E-3147-4917-8A33-618C3DF752CD}" sibTransId="{431294EB-2A81-4117-9E4B-EE609A832711}"/>
    <dgm:cxn modelId="{EFAB2BD8-A881-42E7-8EDE-E358CADC4C68}" type="presOf" srcId="{71CE6FBA-921A-49B5-B7B0-55A63A63D873}" destId="{6BC3DB62-4AF5-47F2-9EFA-73A5A3859ED8}" srcOrd="0" destOrd="0" presId="urn:microsoft.com/office/officeart/2018/2/layout/IconVerticalSolidList"/>
    <dgm:cxn modelId="{FA5CBCF7-8B13-4A25-AC1A-5710B1FB6288}" srcId="{5D49EEC6-D164-4D57-A72A-3CBDB9AF68EC}" destId="{4CF37AE0-8097-4213-8CC1-A5B046A72787}" srcOrd="1" destOrd="0" parTransId="{8072A75D-4A10-4DD8-920A-5182D39D5AAA}" sibTransId="{8CD85BBA-EE49-4B68-92D0-B2F566998965}"/>
    <dgm:cxn modelId="{C94066B9-864B-441A-AFF6-4324C759F6F8}" type="presParOf" srcId="{939ECB3E-590F-4034-A080-79D88C2FEEEE}" destId="{7DEEF04E-A30B-4966-8658-69F9884477A2}" srcOrd="0" destOrd="0" presId="urn:microsoft.com/office/officeart/2018/2/layout/IconVerticalSolidList"/>
    <dgm:cxn modelId="{A6512F6C-FD41-48AC-B6A0-973E03572B68}" type="presParOf" srcId="{7DEEF04E-A30B-4966-8658-69F9884477A2}" destId="{5317209B-2B0C-423B-BB23-A60F53CB4ABA}" srcOrd="0" destOrd="0" presId="urn:microsoft.com/office/officeart/2018/2/layout/IconVerticalSolidList"/>
    <dgm:cxn modelId="{1A8C211A-0319-41DC-AE6D-DC6A42861F1F}" type="presParOf" srcId="{7DEEF04E-A30B-4966-8658-69F9884477A2}" destId="{B3FA189C-C261-43AF-90DB-2E9F99CBF039}" srcOrd="1" destOrd="0" presId="urn:microsoft.com/office/officeart/2018/2/layout/IconVerticalSolidList"/>
    <dgm:cxn modelId="{B21D4213-35AC-4748-A4A2-2430C64A8620}" type="presParOf" srcId="{7DEEF04E-A30B-4966-8658-69F9884477A2}" destId="{FB34F0BC-0D0F-4446-A1D4-B4272D5073FD}" srcOrd="2" destOrd="0" presId="urn:microsoft.com/office/officeart/2018/2/layout/IconVerticalSolidList"/>
    <dgm:cxn modelId="{A7BD5CAC-FCDB-40AF-83C6-FFA33DA329CF}" type="presParOf" srcId="{7DEEF04E-A30B-4966-8658-69F9884477A2}" destId="{6BC3DB62-4AF5-47F2-9EFA-73A5A3859ED8}" srcOrd="3" destOrd="0" presId="urn:microsoft.com/office/officeart/2018/2/layout/IconVerticalSolidList"/>
    <dgm:cxn modelId="{4C865A61-D219-4279-A910-A6D0DD965889}" type="presParOf" srcId="{939ECB3E-590F-4034-A080-79D88C2FEEEE}" destId="{2F396973-0B0A-4C0D-B24D-79CE975DD714}" srcOrd="1" destOrd="0" presId="urn:microsoft.com/office/officeart/2018/2/layout/IconVerticalSolidList"/>
    <dgm:cxn modelId="{F93614C8-B610-4F33-98FD-826D5F9ED662}" type="presParOf" srcId="{939ECB3E-590F-4034-A080-79D88C2FEEEE}" destId="{5DC85AB1-CB3F-4C7E-9A28-FBD38694A389}" srcOrd="2" destOrd="0" presId="urn:microsoft.com/office/officeart/2018/2/layout/IconVerticalSolidList"/>
    <dgm:cxn modelId="{141642CB-9A6D-404D-8D5A-2C8AED208DDB}" type="presParOf" srcId="{5DC85AB1-CB3F-4C7E-9A28-FBD38694A389}" destId="{25DAEA75-420E-4959-969B-ABE075DD7BAA}" srcOrd="0" destOrd="0" presId="urn:microsoft.com/office/officeart/2018/2/layout/IconVerticalSolidList"/>
    <dgm:cxn modelId="{38E16461-C888-41DC-9BF1-F09BDF1154AB}" type="presParOf" srcId="{5DC85AB1-CB3F-4C7E-9A28-FBD38694A389}" destId="{1668FFE6-BA7E-401F-A9A9-B43842BB312D}" srcOrd="1" destOrd="0" presId="urn:microsoft.com/office/officeart/2018/2/layout/IconVerticalSolidList"/>
    <dgm:cxn modelId="{99370789-64C1-4F0A-85C5-00F5CA45038C}" type="presParOf" srcId="{5DC85AB1-CB3F-4C7E-9A28-FBD38694A389}" destId="{F4A5FF2C-B133-4EC7-9208-626A8DBD4167}" srcOrd="2" destOrd="0" presId="urn:microsoft.com/office/officeart/2018/2/layout/IconVerticalSolidList"/>
    <dgm:cxn modelId="{B4DB8DB4-1E4A-43DA-9D2B-E9B5C3698AA5}" type="presParOf" srcId="{5DC85AB1-CB3F-4C7E-9A28-FBD38694A389}" destId="{4114BFDE-34AA-4839-ABB4-9F917A8F9132}" srcOrd="3" destOrd="0" presId="urn:microsoft.com/office/officeart/2018/2/layout/IconVerticalSolidList"/>
    <dgm:cxn modelId="{528B3F52-9626-499B-A8A3-CC95A237D293}" type="presParOf" srcId="{939ECB3E-590F-4034-A080-79D88C2FEEEE}" destId="{923175E4-8914-4721-B45F-D290BEED6806}" srcOrd="3" destOrd="0" presId="urn:microsoft.com/office/officeart/2018/2/layout/IconVerticalSolidList"/>
    <dgm:cxn modelId="{E16256B0-A939-4587-BD3D-A2FE40AC20AD}" type="presParOf" srcId="{939ECB3E-590F-4034-A080-79D88C2FEEEE}" destId="{584ACB59-BDAA-44D3-96CD-DFB95DBCCBB0}" srcOrd="4" destOrd="0" presId="urn:microsoft.com/office/officeart/2018/2/layout/IconVerticalSolidList"/>
    <dgm:cxn modelId="{F7E71FC4-D860-42BB-9D02-999616266C70}" type="presParOf" srcId="{584ACB59-BDAA-44D3-96CD-DFB95DBCCBB0}" destId="{D9409B04-1171-4AC4-9932-7B4D6BE66E45}" srcOrd="0" destOrd="0" presId="urn:microsoft.com/office/officeart/2018/2/layout/IconVerticalSolidList"/>
    <dgm:cxn modelId="{D4D0008E-FCA1-4E99-8B60-E10EAF478CEB}" type="presParOf" srcId="{584ACB59-BDAA-44D3-96CD-DFB95DBCCBB0}" destId="{85D75E10-9DB5-4F6B-BBAF-5AA059B0AA2C}" srcOrd="1" destOrd="0" presId="urn:microsoft.com/office/officeart/2018/2/layout/IconVerticalSolidList"/>
    <dgm:cxn modelId="{E36214A9-71C6-4FE6-9354-EF54D9619FBD}" type="presParOf" srcId="{584ACB59-BDAA-44D3-96CD-DFB95DBCCBB0}" destId="{8907014C-71DB-454F-A5AC-C136EEF87000}" srcOrd="2" destOrd="0" presId="urn:microsoft.com/office/officeart/2018/2/layout/IconVerticalSolidList"/>
    <dgm:cxn modelId="{8572D69E-F7BE-4735-B55C-C4D82A70D199}" type="presParOf" srcId="{584ACB59-BDAA-44D3-96CD-DFB95DBCCBB0}" destId="{1804CEC7-26E7-4B37-A658-B7FA59E861AF}" srcOrd="3" destOrd="0" presId="urn:microsoft.com/office/officeart/2018/2/layout/IconVerticalSolidList"/>
    <dgm:cxn modelId="{4C353692-86A1-4698-BB7C-679BF5CCD9AB}" type="presParOf" srcId="{939ECB3E-590F-4034-A080-79D88C2FEEEE}" destId="{36EAE7D4-5E1D-400E-B5E5-621BFE3594D6}" srcOrd="5" destOrd="0" presId="urn:microsoft.com/office/officeart/2018/2/layout/IconVerticalSolidList"/>
    <dgm:cxn modelId="{9C0A37B5-68A1-4DC6-BE7D-0CDCFF24868E}" type="presParOf" srcId="{939ECB3E-590F-4034-A080-79D88C2FEEEE}" destId="{0CBF9A73-8D4F-4CDD-A8F2-BD05780D9D51}" srcOrd="6" destOrd="0" presId="urn:microsoft.com/office/officeart/2018/2/layout/IconVerticalSolidList"/>
    <dgm:cxn modelId="{85C551E1-DFDF-4BF9-B9F3-6F5734BC2D87}" type="presParOf" srcId="{0CBF9A73-8D4F-4CDD-A8F2-BD05780D9D51}" destId="{7B073DC8-E8C4-4783-9A37-52C235039854}" srcOrd="0" destOrd="0" presId="urn:microsoft.com/office/officeart/2018/2/layout/IconVerticalSolidList"/>
    <dgm:cxn modelId="{B453AED2-E0A4-4D8C-A424-27EE26FEC3E2}" type="presParOf" srcId="{0CBF9A73-8D4F-4CDD-A8F2-BD05780D9D51}" destId="{44A2ACD8-F099-4B1D-A835-9EABE30B6E67}" srcOrd="1" destOrd="0" presId="urn:microsoft.com/office/officeart/2018/2/layout/IconVerticalSolidList"/>
    <dgm:cxn modelId="{914A255D-00F7-4969-BCE8-21C76B1F933C}" type="presParOf" srcId="{0CBF9A73-8D4F-4CDD-A8F2-BD05780D9D51}" destId="{CEB1395A-BDAC-473F-8386-9F63DFCF39FD}" srcOrd="2" destOrd="0" presId="urn:microsoft.com/office/officeart/2018/2/layout/IconVerticalSolidList"/>
    <dgm:cxn modelId="{CBAECAC1-AF17-455B-963D-6236FD40AB9E}" type="presParOf" srcId="{0CBF9A73-8D4F-4CDD-A8F2-BD05780D9D51}" destId="{4E271F14-0D95-45ED-9210-C2DC0AA6FA1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17209B-2B0C-423B-BB23-A60F53CB4ABA}">
      <dsp:nvSpPr>
        <dsp:cNvPr id="0" name=""/>
        <dsp:cNvSpPr/>
      </dsp:nvSpPr>
      <dsp:spPr>
        <a:xfrm>
          <a:off x="0" y="50199"/>
          <a:ext cx="5641974" cy="103519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FA189C-C261-43AF-90DB-2E9F99CBF039}">
      <dsp:nvSpPr>
        <dsp:cNvPr id="0" name=""/>
        <dsp:cNvSpPr/>
      </dsp:nvSpPr>
      <dsp:spPr>
        <a:xfrm>
          <a:off x="313145" y="234960"/>
          <a:ext cx="569355" cy="5693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C3DB62-4AF5-47F2-9EFA-73A5A3859ED8}">
      <dsp:nvSpPr>
        <dsp:cNvPr id="0" name=""/>
        <dsp:cNvSpPr/>
      </dsp:nvSpPr>
      <dsp:spPr>
        <a:xfrm>
          <a:off x="1195647" y="2042"/>
          <a:ext cx="4446327" cy="1035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558" tIns="109558" rIns="109558" bIns="109558" numCol="1" spcCol="1270" anchor="ctr" anchorCtr="0">
          <a:noAutofit/>
        </a:bodyPr>
        <a:lstStyle/>
        <a:p>
          <a:pPr marL="0" lvl="0" indent="0" algn="l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Verdana"/>
              <a:ea typeface="Verdana"/>
              <a:cs typeface="Verdana"/>
            </a:rPr>
            <a:t>Je </a:t>
          </a:r>
          <a:r>
            <a:rPr lang="en-US" sz="1800" kern="1200" dirty="0" err="1">
              <a:latin typeface="Verdana"/>
              <a:ea typeface="Verdana"/>
              <a:cs typeface="Verdana"/>
            </a:rPr>
            <a:t>fantasie</a:t>
          </a:r>
          <a:r>
            <a:rPr lang="en-US" sz="1800" kern="1200" dirty="0">
              <a:latin typeface="Verdana"/>
              <a:ea typeface="Verdana"/>
              <a:cs typeface="Verdana"/>
            </a:rPr>
            <a:t> in </a:t>
          </a:r>
          <a:r>
            <a:rPr lang="en-US" sz="1800" kern="1200" dirty="0" err="1">
              <a:latin typeface="Verdana"/>
              <a:ea typeface="Verdana"/>
              <a:cs typeface="Verdana"/>
            </a:rPr>
            <a:t>uitermate</a:t>
          </a:r>
          <a:r>
            <a:rPr lang="en-US" sz="1800" kern="1200" dirty="0">
              <a:latin typeface="Verdana"/>
              <a:ea typeface="Verdana"/>
              <a:cs typeface="Verdana"/>
            </a:rPr>
            <a:t> </a:t>
          </a:r>
          <a:r>
            <a:rPr lang="en-US" sz="1800" kern="1200" dirty="0" err="1">
              <a:latin typeface="Verdana"/>
              <a:ea typeface="Verdana"/>
              <a:cs typeface="Verdana"/>
            </a:rPr>
            <a:t>benutten</a:t>
          </a:r>
          <a:r>
            <a:rPr lang="en-US" sz="1800" kern="1200" dirty="0">
              <a:latin typeface="Verdana"/>
              <a:ea typeface="Verdana"/>
              <a:cs typeface="Verdana"/>
            </a:rPr>
            <a:t>; </a:t>
          </a:r>
          <a:endParaRPr lang="en-US" sz="18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195647" y="2042"/>
        <a:ext cx="4446327" cy="1035192"/>
      </dsp:txXfrm>
    </dsp:sp>
    <dsp:sp modelId="{25DAEA75-420E-4959-969B-ABE075DD7BAA}">
      <dsp:nvSpPr>
        <dsp:cNvPr id="0" name=""/>
        <dsp:cNvSpPr/>
      </dsp:nvSpPr>
      <dsp:spPr>
        <a:xfrm>
          <a:off x="0" y="1296033"/>
          <a:ext cx="5641974" cy="103519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68FFE6-BA7E-401F-A9A9-B43842BB312D}">
      <dsp:nvSpPr>
        <dsp:cNvPr id="0" name=""/>
        <dsp:cNvSpPr/>
      </dsp:nvSpPr>
      <dsp:spPr>
        <a:xfrm>
          <a:off x="313145" y="1528951"/>
          <a:ext cx="569355" cy="56935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14BFDE-34AA-4839-ABB4-9F917A8F9132}">
      <dsp:nvSpPr>
        <dsp:cNvPr id="0" name=""/>
        <dsp:cNvSpPr/>
      </dsp:nvSpPr>
      <dsp:spPr>
        <a:xfrm>
          <a:off x="1195647" y="1296033"/>
          <a:ext cx="4446327" cy="1035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558" tIns="109558" rIns="109558" bIns="109558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kern="1200" dirty="0">
              <a:latin typeface="Verdana" panose="020B0604030504040204" pitchFamily="34" charset="0"/>
              <a:ea typeface="Verdana" panose="020B0604030504040204" pitchFamily="34" charset="0"/>
            </a:rPr>
            <a:t>Een bewegingsreeks maken;</a:t>
          </a:r>
          <a:endParaRPr lang="en-US" sz="18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195647" y="1296033"/>
        <a:ext cx="4446327" cy="1035192"/>
      </dsp:txXfrm>
    </dsp:sp>
    <dsp:sp modelId="{D9409B04-1171-4AC4-9932-7B4D6BE66E45}">
      <dsp:nvSpPr>
        <dsp:cNvPr id="0" name=""/>
        <dsp:cNvSpPr/>
      </dsp:nvSpPr>
      <dsp:spPr>
        <a:xfrm>
          <a:off x="0" y="2590024"/>
          <a:ext cx="5641974" cy="103519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D75E10-9DB5-4F6B-BBAF-5AA059B0AA2C}">
      <dsp:nvSpPr>
        <dsp:cNvPr id="0" name=""/>
        <dsp:cNvSpPr/>
      </dsp:nvSpPr>
      <dsp:spPr>
        <a:xfrm>
          <a:off x="313145" y="2822942"/>
          <a:ext cx="569355" cy="56935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04CEC7-26E7-4B37-A658-B7FA59E861AF}">
      <dsp:nvSpPr>
        <dsp:cNvPr id="0" name=""/>
        <dsp:cNvSpPr/>
      </dsp:nvSpPr>
      <dsp:spPr>
        <a:xfrm>
          <a:off x="1195647" y="2590024"/>
          <a:ext cx="4446327" cy="1035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558" tIns="109558" rIns="109558" bIns="109558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700" kern="1200" dirty="0">
              <a:latin typeface="Verdana" panose="020B0604030504040204" pitchFamily="34" charset="0"/>
              <a:ea typeface="Verdana" panose="020B0604030504040204" pitchFamily="34" charset="0"/>
            </a:rPr>
            <a:t>Bewegingen maken die je snel of traag, </a:t>
          </a:r>
          <a:r>
            <a:rPr lang="nl-BE" sz="1800" kern="1200" dirty="0">
              <a:latin typeface="Verdana" panose="020B0604030504040204" pitchFamily="34" charset="0"/>
              <a:ea typeface="Verdana" panose="020B0604030504040204" pitchFamily="34" charset="0"/>
            </a:rPr>
            <a:t>hoog</a:t>
          </a:r>
          <a:r>
            <a:rPr lang="nl-BE" sz="1700" kern="1200" dirty="0">
              <a:latin typeface="Verdana" panose="020B0604030504040204" pitchFamily="34" charset="0"/>
              <a:ea typeface="Verdana" panose="020B0604030504040204" pitchFamily="34" charset="0"/>
            </a:rPr>
            <a:t> of laag en groot of klein uitvoert;</a:t>
          </a:r>
          <a:endParaRPr lang="en-US" sz="17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195647" y="2590024"/>
        <a:ext cx="4446327" cy="1035192"/>
      </dsp:txXfrm>
    </dsp:sp>
    <dsp:sp modelId="{7B073DC8-E8C4-4783-9A37-52C235039854}">
      <dsp:nvSpPr>
        <dsp:cNvPr id="0" name=""/>
        <dsp:cNvSpPr/>
      </dsp:nvSpPr>
      <dsp:spPr>
        <a:xfrm>
          <a:off x="0" y="3884014"/>
          <a:ext cx="5641974" cy="103519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A2ACD8-F099-4B1D-A835-9EABE30B6E67}">
      <dsp:nvSpPr>
        <dsp:cNvPr id="0" name=""/>
        <dsp:cNvSpPr/>
      </dsp:nvSpPr>
      <dsp:spPr>
        <a:xfrm>
          <a:off x="313145" y="4116933"/>
          <a:ext cx="569355" cy="56935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271F14-0D95-45ED-9210-C2DC0AA6FA10}">
      <dsp:nvSpPr>
        <dsp:cNvPr id="0" name=""/>
        <dsp:cNvSpPr/>
      </dsp:nvSpPr>
      <dsp:spPr>
        <a:xfrm>
          <a:off x="1195647" y="3884014"/>
          <a:ext cx="4446327" cy="1035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558" tIns="109558" rIns="109558" bIns="109558" numCol="1" spcCol="1270" anchor="ctr" anchorCtr="0">
          <a:noAutofit/>
        </a:bodyPr>
        <a:lstStyle/>
        <a:p>
          <a:pPr marL="0" lvl="0" indent="0" algn="l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Verdana"/>
              <a:ea typeface="Verdana"/>
              <a:cs typeface="Verdana"/>
            </a:rPr>
            <a:t>Een</a:t>
          </a:r>
          <a:r>
            <a:rPr lang="en-US" sz="1800" kern="1200" dirty="0">
              <a:latin typeface="Verdana"/>
              <a:ea typeface="Verdana"/>
              <a:cs typeface="Verdana"/>
            </a:rPr>
            <a:t> </a:t>
          </a:r>
          <a:r>
            <a:rPr lang="en-US" sz="1800" kern="1200" dirty="0" err="1">
              <a:latin typeface="Verdana"/>
              <a:ea typeface="Verdana"/>
              <a:cs typeface="Verdana"/>
            </a:rPr>
            <a:t>kledingstuk</a:t>
          </a:r>
          <a:r>
            <a:rPr lang="en-US" sz="1800" kern="1200" dirty="0">
              <a:latin typeface="Verdana"/>
              <a:ea typeface="Verdana"/>
              <a:cs typeface="Verdana"/>
            </a:rPr>
            <a:t> </a:t>
          </a:r>
          <a:r>
            <a:rPr lang="en-US" sz="1800" kern="1200" dirty="0" err="1">
              <a:latin typeface="Verdana"/>
              <a:ea typeface="Verdana"/>
              <a:cs typeface="Verdana"/>
            </a:rPr>
            <a:t>gebruiken</a:t>
          </a:r>
          <a:r>
            <a:rPr lang="en-US" sz="1800" kern="1200" dirty="0">
              <a:latin typeface="Verdana"/>
              <a:ea typeface="Verdana"/>
              <a:cs typeface="Verdana"/>
            </a:rPr>
            <a:t> </a:t>
          </a:r>
          <a:r>
            <a:rPr lang="en-US" sz="1800" kern="1200" dirty="0" err="1">
              <a:latin typeface="Verdana"/>
              <a:ea typeface="Verdana"/>
              <a:cs typeface="Verdana"/>
            </a:rPr>
            <a:t>voor</a:t>
          </a:r>
          <a:r>
            <a:rPr lang="en-US" sz="1800" kern="1200" dirty="0">
              <a:latin typeface="Verdana"/>
              <a:ea typeface="Verdana"/>
              <a:cs typeface="Verdana"/>
            </a:rPr>
            <a:t> </a:t>
          </a:r>
          <a:r>
            <a:rPr lang="en-US" sz="1800" kern="1200" dirty="0" err="1">
              <a:latin typeface="Verdana"/>
              <a:ea typeface="Verdana"/>
              <a:cs typeface="Verdana"/>
            </a:rPr>
            <a:t>iets</a:t>
          </a:r>
          <a:r>
            <a:rPr lang="en-US" sz="1800" kern="1200" dirty="0">
              <a:latin typeface="Verdana"/>
              <a:ea typeface="Verdana"/>
              <a:cs typeface="Verdana"/>
            </a:rPr>
            <a:t> </a:t>
          </a:r>
          <a:r>
            <a:rPr lang="en-US" sz="1800" kern="1200" dirty="0" err="1">
              <a:latin typeface="Verdana"/>
              <a:ea typeface="Verdana"/>
              <a:cs typeface="Verdana"/>
            </a:rPr>
            <a:t>helemaal</a:t>
          </a:r>
          <a:r>
            <a:rPr lang="en-US" sz="1800" kern="1200" dirty="0">
              <a:latin typeface="Verdana"/>
              <a:ea typeface="Verdana"/>
              <a:cs typeface="Verdana"/>
            </a:rPr>
            <a:t> </a:t>
          </a:r>
          <a:r>
            <a:rPr lang="en-US" sz="1800" kern="1200" dirty="0" err="1">
              <a:latin typeface="Verdana"/>
              <a:ea typeface="Verdana"/>
              <a:cs typeface="Verdana"/>
            </a:rPr>
            <a:t>anders</a:t>
          </a:r>
          <a:r>
            <a:rPr lang="en-US" sz="1800" kern="1200" dirty="0">
              <a:latin typeface="Verdana"/>
              <a:ea typeface="Verdana"/>
              <a:cs typeface="Verdana"/>
            </a:rPr>
            <a:t>. </a:t>
          </a:r>
        </a:p>
      </dsp:txBody>
      <dsp:txXfrm>
        <a:off x="1195647" y="3884014"/>
        <a:ext cx="4446327" cy="10351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AB7E1F4E-C372-4CFF-A5F6-B45C4A7C3EAB}" type="datetimeFigureOut">
              <a:rPr lang="nl-BE" smtClean="0"/>
              <a:t>20/05/2020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4FAB-3070-420C-80E5-CC60F761F6A2}" type="slidenum">
              <a:rPr lang="nl-BE" smtClean="0"/>
              <a:t>‹nr.›</a:t>
            </a:fld>
            <a:endParaRPr lang="nl-BE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1361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E1F4E-C372-4CFF-A5F6-B45C4A7C3EAB}" type="datetimeFigureOut">
              <a:rPr lang="nl-BE" smtClean="0"/>
              <a:t>20/05/2020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4FAB-3070-420C-80E5-CC60F761F6A2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192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E1F4E-C372-4CFF-A5F6-B45C4A7C3EAB}" type="datetimeFigureOut">
              <a:rPr lang="nl-BE" smtClean="0"/>
              <a:t>20/05/2020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4FAB-3070-420C-80E5-CC60F761F6A2}" type="slidenum">
              <a:rPr lang="nl-BE" smtClean="0"/>
              <a:t>‹nr.›</a:t>
            </a:fld>
            <a:endParaRPr lang="nl-BE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7264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E1F4E-C372-4CFF-A5F6-B45C4A7C3EAB}" type="datetimeFigureOut">
              <a:rPr lang="nl-BE" smtClean="0"/>
              <a:t>20/05/2020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4FAB-3070-420C-80E5-CC60F761F6A2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07557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E1F4E-C372-4CFF-A5F6-B45C4A7C3EAB}" type="datetimeFigureOut">
              <a:rPr lang="nl-BE" smtClean="0"/>
              <a:t>20/05/2020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4FAB-3070-420C-80E5-CC60F761F6A2}" type="slidenum">
              <a:rPr lang="nl-BE" smtClean="0"/>
              <a:t>‹nr.›</a:t>
            </a:fld>
            <a:endParaRPr lang="nl-BE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8483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E1F4E-C372-4CFF-A5F6-B45C4A7C3EAB}" type="datetimeFigureOut">
              <a:rPr lang="nl-BE" smtClean="0"/>
              <a:t>20/05/2020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4FAB-3070-420C-80E5-CC60F761F6A2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70983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E1F4E-C372-4CFF-A5F6-B45C4A7C3EAB}" type="datetimeFigureOut">
              <a:rPr lang="nl-BE" smtClean="0"/>
              <a:t>20/05/2020</a:t>
            </a:fld>
            <a:endParaRPr lang="nl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4FAB-3070-420C-80E5-CC60F761F6A2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80002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E1F4E-C372-4CFF-A5F6-B45C4A7C3EAB}" type="datetimeFigureOut">
              <a:rPr lang="nl-BE" smtClean="0"/>
              <a:t>20/05/2020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4FAB-3070-420C-80E5-CC60F761F6A2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8133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E1F4E-C372-4CFF-A5F6-B45C4A7C3EAB}" type="datetimeFigureOut">
              <a:rPr lang="nl-BE" smtClean="0"/>
              <a:t>20/05/2020</a:t>
            </a:fld>
            <a:endParaRPr lang="nl-B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4FAB-3070-420C-80E5-CC60F761F6A2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03886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E1F4E-C372-4CFF-A5F6-B45C4A7C3EAB}" type="datetimeFigureOut">
              <a:rPr lang="nl-BE" smtClean="0"/>
              <a:t>20/05/2020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4FAB-3070-420C-80E5-CC60F761F6A2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83041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E1F4E-C372-4CFF-A5F6-B45C4A7C3EAB}" type="datetimeFigureOut">
              <a:rPr lang="nl-BE" smtClean="0"/>
              <a:t>20/05/2020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54FAB-3070-420C-80E5-CC60F761F6A2}" type="slidenum">
              <a:rPr lang="nl-BE" smtClean="0"/>
              <a:t>‹nr.›</a:t>
            </a:fld>
            <a:endParaRPr lang="nl-BE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4279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B7E1F4E-C372-4CFF-A5F6-B45C4A7C3EAB}" type="datetimeFigureOut">
              <a:rPr lang="nl-BE" smtClean="0"/>
              <a:t>20/05/2020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DC54FAB-3070-420C-80E5-CC60F761F6A2}" type="slidenum">
              <a:rPr lang="nl-BE" smtClean="0"/>
              <a:t>‹nr.›</a:t>
            </a:fld>
            <a:endParaRPr lang="nl-BE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112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LJDWKvsmhss?feature=oembe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5.png"/><Relationship Id="rId5" Type="http://schemas.openxmlformats.org/officeDocument/2006/relationships/image" Target="../media/image34.gif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5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lHxZDBnLms?feature=oembed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7.jpeg"/><Relationship Id="rId11" Type="http://schemas.openxmlformats.org/officeDocument/2006/relationships/image" Target="../media/image26.jpeg"/><Relationship Id="rId5" Type="http://schemas.openxmlformats.org/officeDocument/2006/relationships/image" Target="../media/image16.png"/><Relationship Id="rId10" Type="http://schemas.openxmlformats.org/officeDocument/2006/relationships/image" Target="../media/image25.png"/><Relationship Id="rId4" Type="http://schemas.openxmlformats.org/officeDocument/2006/relationships/image" Target="../media/image21.jpe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1_UIv74Uw_Y?feature=oembe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png"/><Relationship Id="rId5" Type="http://schemas.openxmlformats.org/officeDocument/2006/relationships/image" Target="../media/image26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2A85F7B3-F4E6-4FBF-B74E-43CAB468F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5C2B4D8-D553-4152-AA59-B384D8FBB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805" y="640080"/>
            <a:ext cx="4809406" cy="3034857"/>
          </a:xfrm>
        </p:spPr>
        <p:txBody>
          <a:bodyPr anchor="b">
            <a:normAutofit/>
          </a:bodyPr>
          <a:lstStyle/>
          <a:p>
            <a:r>
              <a:rPr lang="nl-BE" sz="4400" dirty="0">
                <a:latin typeface="Verdana" panose="020B0604030504040204" pitchFamily="34" charset="0"/>
                <a:ea typeface="Verdana" panose="020B0604030504040204" pitchFamily="34" charset="0"/>
              </a:rPr>
              <a:t>Is dit wel kledij?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524C88B-2627-4D62-8534-40FCF6BB5E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06" y="3849539"/>
            <a:ext cx="4819340" cy="2367405"/>
          </a:xfrm>
        </p:spPr>
        <p:txBody>
          <a:bodyPr anchor="t">
            <a:normAutofit/>
          </a:bodyPr>
          <a:lstStyle/>
          <a:p>
            <a:pPr algn="r"/>
            <a:r>
              <a:rPr lang="nl-BE" sz="1600" dirty="0">
                <a:latin typeface="Verdana" panose="020B0604030504040204" pitchFamily="34" charset="0"/>
                <a:ea typeface="Verdana" panose="020B0604030504040204" pitchFamily="34" charset="0"/>
              </a:rPr>
              <a:t>Muzische vorming – Bewegingsexpressie </a:t>
            </a:r>
          </a:p>
        </p:txBody>
      </p:sp>
      <p:cxnSp>
        <p:nvCxnSpPr>
          <p:cNvPr id="19" name="Straight Connector 11">
            <a:extLst>
              <a:ext uri="{FF2B5EF4-FFF2-40B4-BE49-F238E27FC236}">
                <a16:creationId xmlns:a16="http://schemas.microsoft.com/office/drawing/2014/main" id="{73741D5B-1709-4CDB-963A-CC3C74941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0698" y="3765314"/>
            <a:ext cx="475488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id="{040868A2-DEAB-4484-8AC5-FE71CFFE5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952" y="700004"/>
            <a:ext cx="5458968" cy="545896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D60015B-7F57-4D3B-95C4-0FFDDC7733DB}"/>
              </a:ext>
            </a:extLst>
          </p:cNvPr>
          <p:cNvSpPr txBox="1"/>
          <p:nvPr/>
        </p:nvSpPr>
        <p:spPr>
          <a:xfrm>
            <a:off x="213948" y="6457890"/>
            <a:ext cx="4330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l-BE" sz="2000" dirty="0">
                <a:latin typeface="Verdana" panose="020B0604030504040204" pitchFamily="34" charset="0"/>
                <a:ea typeface="Verdana" panose="020B0604030504040204" pitchFamily="34" charset="0"/>
              </a:rPr>
              <a:t>Zesde leerjaar – thema mode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EC181E8-3B74-4A7E-989D-7F2F785DB081}"/>
              </a:ext>
            </a:extLst>
          </p:cNvPr>
          <p:cNvSpPr txBox="1"/>
          <p:nvPr/>
        </p:nvSpPr>
        <p:spPr>
          <a:xfrm>
            <a:off x="5027112" y="4672209"/>
            <a:ext cx="98955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dirty="0"/>
              <a:t>Juf Lore </a:t>
            </a:r>
          </a:p>
        </p:txBody>
      </p:sp>
      <p:pic>
        <p:nvPicPr>
          <p:cNvPr id="7" name="Afbeelding 7" descr="Afbeelding met voedsel, shirt&#10;&#10;Beschrijving is gegenereerd met zeer hoge betrouwbaarheid">
            <a:extLst>
              <a:ext uri="{FF2B5EF4-FFF2-40B4-BE49-F238E27FC236}">
                <a16:creationId xmlns:a16="http://schemas.microsoft.com/office/drawing/2014/main" id="{2E08F320-067F-4B06-9E27-0D9E8313E4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06" t="5229" r="21224" b="15033"/>
          <a:stretch/>
        </p:blipFill>
        <p:spPr>
          <a:xfrm>
            <a:off x="11094397" y="5935658"/>
            <a:ext cx="912658" cy="87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61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17AFEB-64BD-48F4-900E-9FD6205B1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5673" y="794766"/>
            <a:ext cx="4866794" cy="1499616"/>
          </a:xfrm>
        </p:spPr>
        <p:txBody>
          <a:bodyPr>
            <a:normAutofit/>
          </a:bodyPr>
          <a:lstStyle/>
          <a:p>
            <a:r>
              <a:rPr lang="nl-BE" sz="4000" dirty="0">
                <a:latin typeface="Verdana" panose="020B0604030504040204" pitchFamily="34" charset="0"/>
                <a:ea typeface="Verdana" panose="020B0604030504040204" pitchFamily="34" charset="0"/>
              </a:rPr>
              <a:t>Stilstaande beelden </a:t>
            </a:r>
          </a:p>
        </p:txBody>
      </p:sp>
      <p:pic>
        <p:nvPicPr>
          <p:cNvPr id="10242" name="Picture 2" descr="Straatartiesten voortaan verboden in Vlissingen | Walcheren | pzc.nl">
            <a:extLst>
              <a:ext uri="{FF2B5EF4-FFF2-40B4-BE49-F238E27FC236}">
                <a16:creationId xmlns:a16="http://schemas.microsoft.com/office/drawing/2014/main" id="{FC55BDB2-1370-41EF-A08B-9CB3BF7B29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05" r="-2" b="-2"/>
          <a:stretch/>
        </p:blipFill>
        <p:spPr bwMode="auto">
          <a:xfrm>
            <a:off x="1" y="209560"/>
            <a:ext cx="2934472" cy="331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Living Statues 14 juni 2015 Valkenburg | Kunst in de Wijk">
            <a:extLst>
              <a:ext uri="{FF2B5EF4-FFF2-40B4-BE49-F238E27FC236}">
                <a16:creationId xmlns:a16="http://schemas.microsoft.com/office/drawing/2014/main" id="{846EC3D5-AED2-4AE3-B0CD-D844C0D5B3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6" r="23394" b="1"/>
          <a:stretch/>
        </p:blipFill>
        <p:spPr bwMode="auto">
          <a:xfrm>
            <a:off x="3095339" y="209560"/>
            <a:ext cx="2999073" cy="331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20FB216-68C6-4BA4-BE3A-D150792A2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631711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E04287-C0D0-4446-B3D3-AF86D0EB3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5673" y="2286000"/>
            <a:ext cx="4866794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l-BE" sz="2000" dirty="0"/>
              <a:t> </a:t>
            </a:r>
            <a:r>
              <a:rPr lang="nl-BE" sz="1800" dirty="0">
                <a:latin typeface="Verdana" panose="020B0604030504040204" pitchFamily="34" charset="0"/>
                <a:ea typeface="Verdana" panose="020B0604030504040204" pitchFamily="34" charset="0"/>
              </a:rPr>
              <a:t>één kledingstuk;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sz="1800" dirty="0">
                <a:latin typeface="Verdana" panose="020B0604030504040204" pitchFamily="34" charset="0"/>
                <a:ea typeface="Verdana" panose="020B0604030504040204" pitchFamily="34" charset="0"/>
              </a:rPr>
              <a:t> stilstaande pose;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sz="1800" dirty="0">
                <a:latin typeface="Verdana" panose="020B0604030504040204" pitchFamily="34" charset="0"/>
                <a:ea typeface="Verdana" panose="020B0604030504040204" pitchFamily="34" charset="0"/>
              </a:rPr>
              <a:t> andere betekenis of ander gebruik;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sz="1800" dirty="0">
                <a:latin typeface="Verdana" panose="020B0604030504040204" pitchFamily="34" charset="0"/>
                <a:ea typeface="Verdana" panose="020B0604030504040204" pitchFamily="34" charset="0"/>
              </a:rPr>
              <a:t> elke pose één keer;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sz="1800" dirty="0">
                <a:latin typeface="Verdana" panose="020B0604030504040204" pitchFamily="34" charset="0"/>
                <a:ea typeface="Verdana" panose="020B0604030504040204" pitchFamily="34" charset="0"/>
              </a:rPr>
              <a:t> volbracht = zes verschillende poses. </a:t>
            </a:r>
          </a:p>
        </p:txBody>
      </p:sp>
      <p:pic>
        <p:nvPicPr>
          <p:cNvPr id="10246" name="Picture 6" descr="Living Statues &amp; Mimes by Don McLeod - HOME">
            <a:extLst>
              <a:ext uri="{FF2B5EF4-FFF2-40B4-BE49-F238E27FC236}">
                <a16:creationId xmlns:a16="http://schemas.microsoft.com/office/drawing/2014/main" id="{2BA71A97-D84A-460E-A94D-8226189A7E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79"/>
          <a:stretch/>
        </p:blipFill>
        <p:spPr bwMode="auto">
          <a:xfrm>
            <a:off x="499533" y="3629026"/>
            <a:ext cx="5181580" cy="287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25E3F3E-8DDC-4C45-BB25-B6EDB9F694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5575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4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8BA90A1-6BEC-48B7-BBE0-8863262254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950F2D-29CC-4F1C-8AFA-D6AE15BFA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nlinemedia 1" title="Musical Chairs Song">
            <a:hlinkClick r:id="" action="ppaction://media"/>
            <a:extLst>
              <a:ext uri="{FF2B5EF4-FFF2-40B4-BE49-F238E27FC236}">
                <a16:creationId xmlns:a16="http://schemas.microsoft.com/office/drawing/2014/main" id="{FFC0BAC0-225A-44B0-9950-729D5E675B7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43941" y="643467"/>
            <a:ext cx="990411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7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A32BB39-F62E-43E2-BD90-29FA55515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6514FDE7-A5CB-4F15-904C-C2462A6F6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 err="1">
                <a:latin typeface="Verdana" panose="020B0604030504040204" pitchFamily="34" charset="0"/>
                <a:ea typeface="Verdana" panose="020B0604030504040204" pitchFamily="34" charset="0"/>
              </a:rPr>
              <a:t>Eindopdracht</a:t>
            </a:r>
            <a:endParaRPr lang="en-US" sz="4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E38DBBE-8EAA-4D62-B958-45418422AC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6066818" cy="4023360"/>
          </a:xfrm>
        </p:spPr>
        <p:txBody>
          <a:bodyPr vert="horz" lIns="45720" tIns="45720" rIns="45720" bIns="45720" rtlCol="0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Stilstaande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houding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Drie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verschillende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bewegingen</a:t>
            </a:r>
            <a:endParaRPr lang="en-US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630936" lvl="1" indent="-457200"/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Groot/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klein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630936" lvl="1" indent="-457200"/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Hoog/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laag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630936" lvl="1" indent="-457200"/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Snel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/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traag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Stilstaand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eindbeeld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>
              <a:buFont typeface="Symbol" panose="05050102010706020507" pitchFamily="18" charset="2"/>
              <a:buChar char="®"/>
            </a:pP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Andere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betekenis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/</a:t>
            </a: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ongewoon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gebruik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kledij</a:t>
            </a:r>
            <a:endParaRPr lang="en-US" sz="1800" dirty="0">
              <a:latin typeface="Verdana" panose="020B0604030504040204" pitchFamily="34" charset="0"/>
              <a:ea typeface="Verdana" panose="020B0604030504040204" pitchFamily="34" charset="0"/>
              <a:sym typeface="Symbol" panose="05050102010706020507" pitchFamily="18" charset="2"/>
            </a:endParaRPr>
          </a:p>
          <a:p>
            <a:pPr>
              <a:buFont typeface="Symbol" panose="05050102010706020507" pitchFamily="18" charset="2"/>
              <a:buChar char="®"/>
            </a:pPr>
            <a:endParaRPr lang="en-US" sz="1800" dirty="0">
              <a:latin typeface="Verdana" panose="020B0604030504040204" pitchFamily="34" charset="0"/>
              <a:ea typeface="Verdana" panose="020B0604030504040204" pitchFamily="34" charset="0"/>
              <a:sym typeface="Symbol" panose="05050102010706020507" pitchFamily="18" charset="2"/>
            </a:endParaRPr>
          </a:p>
          <a:p>
            <a:pPr marL="0" indent="0">
              <a:buNone/>
            </a:pP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Laatste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stap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: </a:t>
            </a: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filmen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  </a:t>
            </a:r>
            <a:endParaRPr lang="en-US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194" name="Picture 2" descr="En...Actie! — Filmeducatie.nl">
            <a:extLst>
              <a:ext uri="{FF2B5EF4-FFF2-40B4-BE49-F238E27FC236}">
                <a16:creationId xmlns:a16="http://schemas.microsoft.com/office/drawing/2014/main" id="{1F0F33DF-1A67-4FFF-90AC-2891D86152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00"/>
          <a:stretch/>
        </p:blipFill>
        <p:spPr bwMode="auto">
          <a:xfrm>
            <a:off x="7647517" y="1710030"/>
            <a:ext cx="3999654" cy="18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nimatie is de illusie van beweging door het na elkaar afspelen ...">
            <a:extLst>
              <a:ext uri="{FF2B5EF4-FFF2-40B4-BE49-F238E27FC236}">
                <a16:creationId xmlns:a16="http://schemas.microsoft.com/office/drawing/2014/main" id="{28B8009E-8579-4FD5-891F-860E5F3CE7E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" r="9625" b="-1"/>
          <a:stretch/>
        </p:blipFill>
        <p:spPr bwMode="auto">
          <a:xfrm>
            <a:off x="8108587" y="3589867"/>
            <a:ext cx="2887013" cy="262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4A08D5F-40E1-44F2-ABB4-07A7FD9F91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5878" y="6217920"/>
            <a:ext cx="487363" cy="48736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23DFC56-8F61-45CD-AE82-DE6EFD2A41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1832" y="5033710"/>
            <a:ext cx="829646" cy="82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8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5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8CD2B798-7994-4548-A2BE-4AEF9C1A5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Oval 5">
            <a:extLst>
              <a:ext uri="{FF2B5EF4-FFF2-40B4-BE49-F238E27FC236}">
                <a16:creationId xmlns:a16="http://schemas.microsoft.com/office/drawing/2014/main" id="{E6162320-3B67-42BB-AF9D-939326E64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722E143-84C1-4F95-937C-78B92D281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774A886E-E8EF-48CC-8764-20EAE4538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4654FB5-5F3F-4C37-88F0-E7FB93A91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05" y="640080"/>
            <a:ext cx="3378099" cy="4077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 cap="all" spc="200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Uploaden</a:t>
            </a:r>
            <a:r>
              <a:rPr lang="en-US" sz="4000" kern="1200" cap="all" spc="2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EB1993F9-CFC5-495F-9F26-199534453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71704" y="4831176"/>
            <a:ext cx="2743200" cy="0"/>
          </a:xfrm>
          <a:prstGeom prst="line">
            <a:avLst/>
          </a:prstGeom>
          <a:ln w="19050">
            <a:solidFill>
              <a:srgbClr val="00AF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0" name="Picture 4" descr="Zelf een WordPress back-up van je website maken? | Springweb">
            <a:extLst>
              <a:ext uri="{FF2B5EF4-FFF2-40B4-BE49-F238E27FC236}">
                <a16:creationId xmlns:a16="http://schemas.microsoft.com/office/drawing/2014/main" id="{2BC8C105-55AA-495C-BC8D-FDFEC13C75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" r="9432" b="-1"/>
          <a:stretch/>
        </p:blipFill>
        <p:spPr bwMode="auto">
          <a:xfrm>
            <a:off x="4654984" y="640080"/>
            <a:ext cx="6896936" cy="557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D72699E-7FBC-4B03-B47C-71299E4F3C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59318" y="61785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23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1657BD-3333-446A-A16A-CBDC77C8E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CAFF06-4D3A-42A5-8614-B1FA47EA0F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10905066" cy="5571066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 descr="Kaarten - succes goed gedaan - goed gedaan | Hallmark">
            <a:extLst>
              <a:ext uri="{FF2B5EF4-FFF2-40B4-BE49-F238E27FC236}">
                <a16:creationId xmlns:a16="http://schemas.microsoft.com/office/drawing/2014/main" id="{301E0C74-23DE-49F0-A37A-3BE853A3B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5770" y="804333"/>
            <a:ext cx="7240456" cy="524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632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2AFE2D5-2F8D-4446-9103-770A22AB9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nl-BE" sz="4400" u="sng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Doelen</a:t>
            </a:r>
            <a:br>
              <a:rPr lang="nl-BE" sz="4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nl-BE" sz="4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BE" sz="4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deze les leer je:  </a:t>
            </a:r>
          </a:p>
        </p:txBody>
      </p:sp>
      <p:graphicFrame>
        <p:nvGraphicFramePr>
          <p:cNvPr id="7" name="Tijdelijke aanduiding voor inhoud 2">
            <a:extLst>
              <a:ext uri="{FF2B5EF4-FFF2-40B4-BE49-F238E27FC236}">
                <a16:creationId xmlns:a16="http://schemas.microsoft.com/office/drawing/2014/main" id="{1B989072-9C11-4B78-8154-F6D8ECE284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3454909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26423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FB8C44-164F-45C2-97A6-8A6CC7056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Materiaal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B5380F-AB22-4832-8421-E28472AF61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BE" sz="1800" dirty="0">
                <a:latin typeface="Verdana" panose="020B0604030504040204" pitchFamily="34" charset="0"/>
                <a:ea typeface="Verdana" panose="020B0604030504040204" pitchFamily="34" charset="0"/>
              </a:rPr>
              <a:t>Voor deze les heb je een aantal materialen nodig. Neem de volgende materialen erbij: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sz="1800" dirty="0">
                <a:latin typeface="Verdana" panose="020B0604030504040204" pitchFamily="34" charset="0"/>
                <a:ea typeface="Verdana" panose="020B0604030504040204" pitchFamily="34" charset="0"/>
              </a:rPr>
              <a:t>een sjaal;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sz="1800" dirty="0">
                <a:latin typeface="Verdana" panose="020B0604030504040204" pitchFamily="34" charset="0"/>
                <a:ea typeface="Verdana" panose="020B0604030504040204" pitchFamily="34" charset="0"/>
              </a:rPr>
              <a:t>een broek;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sz="1800" dirty="0">
                <a:latin typeface="Verdana" panose="020B0604030504040204" pitchFamily="34" charset="0"/>
                <a:ea typeface="Verdana" panose="020B0604030504040204" pitchFamily="34" charset="0"/>
              </a:rPr>
              <a:t>een schoen;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sz="1800" dirty="0">
                <a:latin typeface="Verdana" panose="020B0604030504040204" pitchFamily="34" charset="0"/>
                <a:ea typeface="Verdana" panose="020B0604030504040204" pitchFamily="34" charset="0"/>
              </a:rPr>
              <a:t>een T-shirt;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sz="1800" dirty="0">
                <a:latin typeface="Verdana" panose="020B0604030504040204" pitchFamily="34" charset="0"/>
                <a:ea typeface="Verdana" panose="020B0604030504040204" pitchFamily="34" charset="0"/>
              </a:rPr>
              <a:t>een sok;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sz="1800" dirty="0">
                <a:latin typeface="Verdana" panose="020B0604030504040204" pitchFamily="34" charset="0"/>
                <a:ea typeface="Verdana" panose="020B0604030504040204" pitchFamily="34" charset="0"/>
              </a:rPr>
              <a:t>een hoed of muts (hoofddeksel). </a:t>
            </a:r>
          </a:p>
        </p:txBody>
      </p:sp>
      <p:pic>
        <p:nvPicPr>
          <p:cNvPr id="1028" name="Picture 4" descr="Gekleurde lijn kunst vector afbeelding van broek ...">
            <a:extLst>
              <a:ext uri="{FF2B5EF4-FFF2-40B4-BE49-F238E27FC236}">
                <a16:creationId xmlns:a16="http://schemas.microsoft.com/office/drawing/2014/main" id="{1C74591C-A6F7-4A62-AB65-3FFA90F81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593" y="4536554"/>
            <a:ext cx="1700210" cy="176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e teken je Converse schoenen - wikisailor.com">
            <a:extLst>
              <a:ext uri="{FF2B5EF4-FFF2-40B4-BE49-F238E27FC236}">
                <a16:creationId xmlns:a16="http://schemas.microsoft.com/office/drawing/2014/main" id="{2249C6F7-DD16-4F1E-8DFD-CF7C48518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350" y="2984920"/>
            <a:ext cx="1821858" cy="184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zza plak tekening Kinderen T-shirt | Spreadshirt">
            <a:extLst>
              <a:ext uri="{FF2B5EF4-FFF2-40B4-BE49-F238E27FC236}">
                <a16:creationId xmlns:a16="http://schemas.microsoft.com/office/drawing/2014/main" id="{1E90F940-EFF9-4D07-8DBB-47CFC28593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" r="2827"/>
          <a:stretch/>
        </p:blipFill>
        <p:spPr bwMode="auto">
          <a:xfrm>
            <a:off x="8878115" y="2778409"/>
            <a:ext cx="1930864" cy="204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appy Socks - Sokken met kabouter | ASOS">
            <a:extLst>
              <a:ext uri="{FF2B5EF4-FFF2-40B4-BE49-F238E27FC236}">
                <a16:creationId xmlns:a16="http://schemas.microsoft.com/office/drawing/2014/main" id="{9729C82E-85D1-4AF4-B418-218C73CB0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56"/>
          <a:stretch/>
        </p:blipFill>
        <p:spPr bwMode="auto">
          <a:xfrm>
            <a:off x="7056257" y="4805312"/>
            <a:ext cx="1821858" cy="205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elikopter pet met propellor kopen | Snelle verzending | Beste prijs">
            <a:extLst>
              <a:ext uri="{FF2B5EF4-FFF2-40B4-BE49-F238E27FC236}">
                <a16:creationId xmlns:a16="http://schemas.microsoft.com/office/drawing/2014/main" id="{DDAB415D-55DB-4AAC-A016-66EC4C8B7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666" y="5198763"/>
            <a:ext cx="1736411" cy="165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tylecraft sjaal haakpakket - Online bestellen bij Wolplein.nl">
            <a:extLst>
              <a:ext uri="{FF2B5EF4-FFF2-40B4-BE49-F238E27FC236}">
                <a16:creationId xmlns:a16="http://schemas.microsoft.com/office/drawing/2014/main" id="{4D8710A5-B91F-42A2-B982-726834BBD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4" r="19502"/>
          <a:stretch/>
        </p:blipFill>
        <p:spPr bwMode="auto">
          <a:xfrm>
            <a:off x="2696388" y="2870817"/>
            <a:ext cx="961480" cy="151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926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70B6A5-CE25-4D25-9DEB-85A6B5FA9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3600" dirty="0">
                <a:latin typeface="Verdana" panose="020B0604030504040204" pitchFamily="34" charset="0"/>
                <a:ea typeface="Verdana" panose="020B0604030504040204" pitchFamily="34" charset="0"/>
              </a:rPr>
              <a:t>Bekijk het volgende filmpje en antwoord op de vragen in de volgende dia </a:t>
            </a:r>
          </a:p>
        </p:txBody>
      </p:sp>
      <p:pic>
        <p:nvPicPr>
          <p:cNvPr id="5" name="Onlinemedia 4" title="De mode scoren met juf Lore - Vlog 4 - Professor">
            <a:hlinkClick r:id="" action="ppaction://media"/>
            <a:extLst>
              <a:ext uri="{FF2B5EF4-FFF2-40B4-BE49-F238E27FC236}">
                <a16:creationId xmlns:a16="http://schemas.microsoft.com/office/drawing/2014/main" id="{DAEE583B-EFCB-4CFA-896D-FF1ECB025BD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24075" y="2182418"/>
            <a:ext cx="7335838" cy="412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134">
            <a:extLst>
              <a:ext uri="{FF2B5EF4-FFF2-40B4-BE49-F238E27FC236}">
                <a16:creationId xmlns:a16="http://schemas.microsoft.com/office/drawing/2014/main" id="{A23430B4-C2B6-48DA-A79F-757492AF8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599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FB6AB44-FA54-4871-AC91-30498F4D4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459317"/>
            <a:ext cx="4389120" cy="1749552"/>
          </a:xfrm>
        </p:spPr>
        <p:txBody>
          <a:bodyPr>
            <a:normAutofit/>
          </a:bodyPr>
          <a:lstStyle/>
          <a:p>
            <a:r>
              <a:rPr lang="nl-BE" sz="3600" dirty="0">
                <a:latin typeface="Verdana" panose="020B0604030504040204" pitchFamily="34" charset="0"/>
                <a:ea typeface="Verdana" panose="020B0604030504040204" pitchFamily="34" charset="0"/>
              </a:rPr>
              <a:t>Verstrooide professors </a:t>
            </a:r>
          </a:p>
        </p:txBody>
      </p:sp>
      <p:cxnSp>
        <p:nvCxnSpPr>
          <p:cNvPr id="2056" name="Straight Connector 136">
            <a:extLst>
              <a:ext uri="{FF2B5EF4-FFF2-40B4-BE49-F238E27FC236}">
                <a16:creationId xmlns:a16="http://schemas.microsoft.com/office/drawing/2014/main" id="{7153BDBF-1B08-496E-BED4-E0DE721A0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220E67E-C6D1-4979-AB6A-6D084CFD7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4389120" cy="3931920"/>
          </a:xfrm>
        </p:spPr>
        <p:txBody>
          <a:bodyPr>
            <a:normAutofit/>
          </a:bodyPr>
          <a:lstStyle/>
          <a:p>
            <a:r>
              <a:rPr lang="nl-BE" sz="1800" dirty="0">
                <a:latin typeface="Verdana" panose="020B0604030504040204" pitchFamily="34" charset="0"/>
                <a:ea typeface="Verdana" panose="020B0604030504040204" pitchFamily="34" charset="0"/>
              </a:rPr>
              <a:t>Wat deden de professors? </a:t>
            </a:r>
          </a:p>
          <a:p>
            <a:r>
              <a:rPr lang="nl-BE" sz="1800" dirty="0">
                <a:latin typeface="Verdana" panose="020B0604030504040204" pitchFamily="34" charset="0"/>
                <a:ea typeface="Verdana" panose="020B0604030504040204" pitchFamily="34" charset="0"/>
              </a:rPr>
              <a:t>Waarom is dit zo raar? </a:t>
            </a:r>
          </a:p>
          <a:p>
            <a:r>
              <a:rPr lang="nl-BE" sz="1800" dirty="0">
                <a:latin typeface="Verdana" panose="020B0604030504040204" pitchFamily="34" charset="0"/>
                <a:ea typeface="Verdana" panose="020B0604030504040204" pitchFamily="34" charset="0"/>
              </a:rPr>
              <a:t>Wat voor voorwerp is dit echt en waarvoor wordt het gebruikt? </a:t>
            </a:r>
          </a:p>
          <a:p>
            <a:r>
              <a:rPr lang="nl-BE" sz="1800" dirty="0">
                <a:latin typeface="Verdana" panose="020B0604030504040204" pitchFamily="34" charset="0"/>
                <a:ea typeface="Verdana" panose="020B0604030504040204" pitchFamily="34" charset="0"/>
              </a:rPr>
              <a:t>Welke andere betekenis zou jij het voorwerp nog geven? </a:t>
            </a:r>
          </a:p>
        </p:txBody>
      </p:sp>
      <p:pic>
        <p:nvPicPr>
          <p:cNvPr id="2050" name="Picture 2" descr="nadenken...uhhhh | Logo's">
            <a:extLst>
              <a:ext uri="{FF2B5EF4-FFF2-40B4-BE49-F238E27FC236}">
                <a16:creationId xmlns:a16="http://schemas.microsoft.com/office/drawing/2014/main" id="{3A17D545-393B-411F-9197-1EB795A99D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r="15551"/>
          <a:stretch/>
        </p:blipFill>
        <p:spPr bwMode="auto">
          <a:xfrm>
            <a:off x="7197205" y="960120"/>
            <a:ext cx="3893583" cy="494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0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61657BD-3333-446A-A16A-CBDC77C8E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2CAFF06-4D3A-42A5-8614-B1FA47EA0F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10905066" cy="5571066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Bewegingsexpressie / Dans | Accent op Muzisch Talent">
            <a:extLst>
              <a:ext uri="{FF2B5EF4-FFF2-40B4-BE49-F238E27FC236}">
                <a16:creationId xmlns:a16="http://schemas.microsoft.com/office/drawing/2014/main" id="{E7FE1193-2A9D-4FF2-88DD-9B861731E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6936" y="804333"/>
            <a:ext cx="5898124" cy="524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CCD3FD3-8915-49E9-B081-58CEFE09573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41300"/>
            <a:ext cx="10515600" cy="5935663"/>
          </a:xfrm>
        </p:spPr>
        <p:txBody>
          <a:bodyPr/>
          <a:lstStyle/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C5D8432-EBA7-46EE-ADD5-CEA80DD431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797430" y="5482286"/>
            <a:ext cx="694677" cy="69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21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1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058AF7-9768-4E7F-A19E-E4EBB8362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dirty="0">
                <a:latin typeface="Verdana" panose="020B0604030504040204" pitchFamily="34" charset="0"/>
                <a:ea typeface="Verdana" panose="020B0604030504040204" pitchFamily="34" charset="0"/>
              </a:rPr>
              <a:t>Kriskras </a:t>
            </a:r>
          </a:p>
        </p:txBody>
      </p:sp>
      <p:pic>
        <p:nvPicPr>
          <p:cNvPr id="5" name="Picture 16" descr="Stylecraft sjaal haakpakket - Online bestellen bij Wolplein.nl">
            <a:extLst>
              <a:ext uri="{FF2B5EF4-FFF2-40B4-BE49-F238E27FC236}">
                <a16:creationId xmlns:a16="http://schemas.microsoft.com/office/drawing/2014/main" id="{1F67A494-82B7-4279-96ED-BCBB0A02C2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4" r="19502"/>
          <a:stretch/>
        </p:blipFill>
        <p:spPr bwMode="auto">
          <a:xfrm>
            <a:off x="9700992" y="1241598"/>
            <a:ext cx="961480" cy="149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ekleurde lijn kunst vector afbeelding van broek ...">
            <a:extLst>
              <a:ext uri="{FF2B5EF4-FFF2-40B4-BE49-F238E27FC236}">
                <a16:creationId xmlns:a16="http://schemas.microsoft.com/office/drawing/2014/main" id="{29EC7955-FFB1-4BC9-8318-D8559243B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008" y="304089"/>
            <a:ext cx="1700210" cy="176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oe teken je Converse schoenen - wikisailor.com">
            <a:extLst>
              <a:ext uri="{FF2B5EF4-FFF2-40B4-BE49-F238E27FC236}">
                <a16:creationId xmlns:a16="http://schemas.microsoft.com/office/drawing/2014/main" id="{D646BC26-E5F3-4985-8929-69E4216A0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067" y="2970759"/>
            <a:ext cx="1821858" cy="184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appy Socks - Sokken met kabouter | ASOS">
            <a:extLst>
              <a:ext uri="{FF2B5EF4-FFF2-40B4-BE49-F238E27FC236}">
                <a16:creationId xmlns:a16="http://schemas.microsoft.com/office/drawing/2014/main" id="{0EEDAB29-B6E2-4D7C-A9D0-F16E652E28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56"/>
          <a:stretch/>
        </p:blipFill>
        <p:spPr bwMode="auto">
          <a:xfrm>
            <a:off x="5118565" y="4805312"/>
            <a:ext cx="1821858" cy="205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izza plak tekening Kinderen T-shirt | Spreadshirt">
            <a:extLst>
              <a:ext uri="{FF2B5EF4-FFF2-40B4-BE49-F238E27FC236}">
                <a16:creationId xmlns:a16="http://schemas.microsoft.com/office/drawing/2014/main" id="{1B272181-4ED8-4EEB-8428-D7C3AAEE00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" r="2827"/>
          <a:stretch/>
        </p:blipFill>
        <p:spPr bwMode="auto">
          <a:xfrm>
            <a:off x="6430242" y="359153"/>
            <a:ext cx="1930864" cy="204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Helikopter pet met propellor kopen | Snelle verzending | Beste prijs">
            <a:extLst>
              <a:ext uri="{FF2B5EF4-FFF2-40B4-BE49-F238E27FC236}">
                <a16:creationId xmlns:a16="http://schemas.microsoft.com/office/drawing/2014/main" id="{417B3154-21FB-4508-94C8-24692EC65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717" y="4805312"/>
            <a:ext cx="1736411" cy="165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jdelijke aanduiding voor inhoud 12">
            <a:extLst>
              <a:ext uri="{FF2B5EF4-FFF2-40B4-BE49-F238E27FC236}">
                <a16:creationId xmlns:a16="http://schemas.microsoft.com/office/drawing/2014/main" id="{328EAEC2-1765-4CA9-A97F-5B270EA47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182" y="2156519"/>
            <a:ext cx="9720073" cy="40233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nl-BE" dirty="0"/>
              <a:t> </a:t>
            </a:r>
            <a:r>
              <a:rPr lang="nl-BE" sz="1800" dirty="0">
                <a:latin typeface="Verdana" panose="020B0604030504040204" pitchFamily="34" charset="0"/>
                <a:ea typeface="Verdana" panose="020B0604030504040204" pitchFamily="34" charset="0"/>
              </a:rPr>
              <a:t>kledingstukken verspreiden;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sz="1800" dirty="0">
                <a:latin typeface="Verdana" panose="020B0604030504040204" pitchFamily="34" charset="0"/>
                <a:ea typeface="Verdana" panose="020B0604030504040204" pitchFamily="34" charset="0"/>
              </a:rPr>
              <a:t> wandelen;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sz="1800" dirty="0">
                <a:latin typeface="Verdana" panose="020B0604030504040204" pitchFamily="34" charset="0"/>
                <a:ea typeface="Verdana" panose="020B0604030504040204" pitchFamily="34" charset="0"/>
              </a:rPr>
              <a:t> geen muziek = bewegen;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sz="1800" dirty="0">
                <a:latin typeface="Verdana" panose="020B0604030504040204" pitchFamily="34" charset="0"/>
                <a:ea typeface="Verdana" panose="020B0604030504040204" pitchFamily="34" charset="0"/>
              </a:rPr>
              <a:t> groot of klein;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sz="1800" dirty="0">
                <a:latin typeface="Verdana" panose="020B0604030504040204" pitchFamily="34" charset="0"/>
                <a:ea typeface="Verdana" panose="020B0604030504040204" pitchFamily="34" charset="0"/>
              </a:rPr>
              <a:t> traag of snel;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sz="1800" dirty="0">
                <a:latin typeface="Verdana" panose="020B0604030504040204" pitchFamily="34" charset="0"/>
                <a:ea typeface="Verdana" panose="020B0604030504040204" pitchFamily="34" charset="0"/>
              </a:rPr>
              <a:t> hoog of laag;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sz="1800" dirty="0">
                <a:latin typeface="Verdana" panose="020B0604030504040204" pitchFamily="34" charset="0"/>
                <a:ea typeface="Verdana" panose="020B0604030504040204" pitchFamily="34" charset="0"/>
              </a:rPr>
              <a:t> elk kledingstuk één keer. </a:t>
            </a:r>
          </a:p>
          <a:p>
            <a:pPr>
              <a:buFont typeface="Arial" panose="020B0604020202020204" pitchFamily="34" charset="0"/>
              <a:buChar char="•"/>
            </a:pPr>
            <a:endParaRPr lang="nl-BE" dirty="0"/>
          </a:p>
          <a:p>
            <a:pPr>
              <a:buFont typeface="Arial" panose="020B0604020202020204" pitchFamily="34" charset="0"/>
              <a:buChar char="•"/>
            </a:pPr>
            <a:endParaRPr lang="nl-BE" dirty="0"/>
          </a:p>
        </p:txBody>
      </p:sp>
      <p:pic>
        <p:nvPicPr>
          <p:cNvPr id="1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3CF8633-A900-4281-98BF-D024ED0C37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3697" y="6019019"/>
            <a:ext cx="773811" cy="773811"/>
          </a:xfrm>
          <a:prstGeom prst="rect">
            <a:avLst/>
          </a:prstGeom>
        </p:spPr>
      </p:pic>
      <p:pic>
        <p:nvPicPr>
          <p:cNvPr id="4100" name="Picture 4" descr="Muzieknoot Icon Vector - Download Free Vectors, Vector Bestanden ...">
            <a:extLst>
              <a:ext uri="{FF2B5EF4-FFF2-40B4-BE49-F238E27FC236}">
                <a16:creationId xmlns:a16="http://schemas.microsoft.com/office/drawing/2014/main" id="{881F3B40-7B46-4F85-8CF9-2D69EAF79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8" t="22736" r="28707" b="23608"/>
          <a:stretch/>
        </p:blipFill>
        <p:spPr bwMode="auto">
          <a:xfrm>
            <a:off x="2246050" y="2514073"/>
            <a:ext cx="567193" cy="58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80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22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media 3" title="Hot Potato Song">
            <a:hlinkClick r:id="" action="ppaction://media"/>
            <a:extLst>
              <a:ext uri="{FF2B5EF4-FFF2-40B4-BE49-F238E27FC236}">
                <a16:creationId xmlns:a16="http://schemas.microsoft.com/office/drawing/2014/main" id="{EB13BA8A-9A88-418F-B242-60D7DFD67D18}"/>
              </a:ext>
            </a:extLst>
          </p:cNvPr>
          <p:cNvPicPr>
            <a:picLocks noGrp="1" noRot="1" noChangeAspect="1"/>
          </p:cNvPicPr>
          <p:nvPr>
            <p:ph idx="4294967295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43940" y="643466"/>
            <a:ext cx="990411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8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A7763B-48FB-4E7F-8A47-4B5805CEF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Experimenteren met bewegingen en een kledingstuk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C92FBB1-ADCB-4331-95AF-AB731E7CA70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nl-BE" dirty="0"/>
              <a:t> </a:t>
            </a:r>
            <a:r>
              <a:rPr lang="nl-BE" sz="1800" dirty="0">
                <a:latin typeface="Verdana" panose="020B0604030504040204" pitchFamily="34" charset="0"/>
                <a:ea typeface="Verdana" panose="020B0604030504040204" pitchFamily="34" charset="0"/>
              </a:rPr>
              <a:t>bewegen bij </a:t>
            </a:r>
          </a:p>
          <a:p>
            <a:pPr>
              <a:buFont typeface="Arial" panose="020B0604020202020204" pitchFamily="34" charset="0"/>
              <a:buChar char="•"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pPr>
              <a:buFont typeface="Arial" panose="020B0604020202020204" pitchFamily="34" charset="0"/>
              <a:buChar char="•"/>
            </a:pPr>
            <a:r>
              <a:rPr lang="nl-BE" sz="1800" dirty="0">
                <a:latin typeface="Verdana" panose="020B0604030504040204" pitchFamily="34" charset="0"/>
                <a:ea typeface="Verdana" panose="020B0604030504040204" pitchFamily="34" charset="0"/>
              </a:rPr>
              <a:t> luisteren en uitvoeren bij </a:t>
            </a:r>
          </a:p>
        </p:txBody>
      </p:sp>
      <p:pic>
        <p:nvPicPr>
          <p:cNvPr id="5122" name="Picture 2" descr="Big set people action pictogram. Black illustration – kaufen Sie ...">
            <a:extLst>
              <a:ext uri="{FF2B5EF4-FFF2-40B4-BE49-F238E27FC236}">
                <a16:creationId xmlns:a16="http://schemas.microsoft.com/office/drawing/2014/main" id="{06322E2A-767A-437D-B493-489DE7670B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0" t="18709" r="53400" b="68710"/>
          <a:stretch/>
        </p:blipFill>
        <p:spPr bwMode="auto">
          <a:xfrm>
            <a:off x="6418912" y="5287588"/>
            <a:ext cx="1195384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ig set people action pictogram. Black illustration – kaufen Sie ...">
            <a:extLst>
              <a:ext uri="{FF2B5EF4-FFF2-40B4-BE49-F238E27FC236}">
                <a16:creationId xmlns:a16="http://schemas.microsoft.com/office/drawing/2014/main" id="{13001344-AFD7-4498-97E4-06ACD1A7BB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0" t="32581" r="28600" b="53871"/>
          <a:stretch/>
        </p:blipFill>
        <p:spPr bwMode="auto">
          <a:xfrm>
            <a:off x="6834651" y="3056210"/>
            <a:ext cx="1349997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ig set people action pictogram. Black illustration – kaufen Sie ...">
            <a:extLst>
              <a:ext uri="{FF2B5EF4-FFF2-40B4-BE49-F238E27FC236}">
                <a16:creationId xmlns:a16="http://schemas.microsoft.com/office/drawing/2014/main" id="{EA2602D3-B51B-4E5A-952E-332A77681F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33226" r="75800" b="53226"/>
          <a:stretch/>
        </p:blipFill>
        <p:spPr bwMode="auto">
          <a:xfrm>
            <a:off x="8841595" y="3514649"/>
            <a:ext cx="1229997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Big set people action pictogram. Black illustration – kaufen Sie ...">
            <a:extLst>
              <a:ext uri="{FF2B5EF4-FFF2-40B4-BE49-F238E27FC236}">
                <a16:creationId xmlns:a16="http://schemas.microsoft.com/office/drawing/2014/main" id="{0411473C-FFD5-4628-91B6-97575E9A73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2" t="18710" r="82118" b="67742"/>
          <a:stretch/>
        </p:blipFill>
        <p:spPr bwMode="auto">
          <a:xfrm>
            <a:off x="5980462" y="1523428"/>
            <a:ext cx="1349997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Big set people action pictogram. Black illustration – kaufen Sie ...">
            <a:extLst>
              <a:ext uri="{FF2B5EF4-FFF2-40B4-BE49-F238E27FC236}">
                <a16:creationId xmlns:a16="http://schemas.microsoft.com/office/drawing/2014/main" id="{68F51267-8D41-4841-92DF-3FB3688286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3" t="18387" r="45493" b="68065"/>
          <a:stretch/>
        </p:blipFill>
        <p:spPr bwMode="auto">
          <a:xfrm>
            <a:off x="9276340" y="5049360"/>
            <a:ext cx="1109988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Big set people action pictogram. Black illustration – kaufen Sie ...">
            <a:extLst>
              <a:ext uri="{FF2B5EF4-FFF2-40B4-BE49-F238E27FC236}">
                <a16:creationId xmlns:a16="http://schemas.microsoft.com/office/drawing/2014/main" id="{0C63A638-350F-44D1-B215-A5521F71A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0" t="47135" r="15800" b="38710"/>
          <a:stretch/>
        </p:blipFill>
        <p:spPr bwMode="auto">
          <a:xfrm>
            <a:off x="8459567" y="1778799"/>
            <a:ext cx="1062448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Big set people action pictogram. Black illustration – kaufen Sie ...">
            <a:extLst>
              <a:ext uri="{FF2B5EF4-FFF2-40B4-BE49-F238E27FC236}">
                <a16:creationId xmlns:a16="http://schemas.microsoft.com/office/drawing/2014/main" id="{6353B9BF-FF20-46C3-A24E-BFF708C9C8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0" t="33226" r="15800" b="52620"/>
          <a:stretch/>
        </p:blipFill>
        <p:spPr bwMode="auto">
          <a:xfrm>
            <a:off x="10542243" y="1235550"/>
            <a:ext cx="1062448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Big set people action pictogram. Black illustration – kaufen Sie ...">
            <a:extLst>
              <a:ext uri="{FF2B5EF4-FFF2-40B4-BE49-F238E27FC236}">
                <a16:creationId xmlns:a16="http://schemas.microsoft.com/office/drawing/2014/main" id="{905BAB16-DF0B-440E-8CA7-211FEE983D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0" t="47135" r="75800" b="39316"/>
          <a:stretch/>
        </p:blipFill>
        <p:spPr bwMode="auto">
          <a:xfrm>
            <a:off x="10692242" y="2937096"/>
            <a:ext cx="1109988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Muzieknoot Icon Vector - Download Free Vectors, Vector Bestanden ...">
            <a:extLst>
              <a:ext uri="{FF2B5EF4-FFF2-40B4-BE49-F238E27FC236}">
                <a16:creationId xmlns:a16="http://schemas.microsoft.com/office/drawing/2014/main" id="{11A30984-341D-497E-A8CB-BCDFDA7919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8" t="22736" r="28707" b="23608"/>
          <a:stretch/>
        </p:blipFill>
        <p:spPr bwMode="auto">
          <a:xfrm>
            <a:off x="2849720" y="2202209"/>
            <a:ext cx="567193" cy="58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Muzieknoot Icon Vector - Download Free Vectors, Vector Bestanden ...">
            <a:extLst>
              <a:ext uri="{FF2B5EF4-FFF2-40B4-BE49-F238E27FC236}">
                <a16:creationId xmlns:a16="http://schemas.microsoft.com/office/drawing/2014/main" id="{6101A559-111A-4138-AB9E-9E3883DA8D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8" t="22736" r="28707" b="23608"/>
          <a:stretch/>
        </p:blipFill>
        <p:spPr bwMode="auto">
          <a:xfrm>
            <a:off x="4232117" y="3615250"/>
            <a:ext cx="567193" cy="58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Vermenigvuldigingsteken 7">
            <a:extLst>
              <a:ext uri="{FF2B5EF4-FFF2-40B4-BE49-F238E27FC236}">
                <a16:creationId xmlns:a16="http://schemas.microsoft.com/office/drawing/2014/main" id="{0A17D876-19B5-4C2A-A728-5F8A54E6D95E}"/>
              </a:ext>
            </a:extLst>
          </p:cNvPr>
          <p:cNvSpPr/>
          <p:nvPr/>
        </p:nvSpPr>
        <p:spPr>
          <a:xfrm>
            <a:off x="4058514" y="3429000"/>
            <a:ext cx="914400" cy="914400"/>
          </a:xfrm>
          <a:prstGeom prst="mathMultiply">
            <a:avLst>
              <a:gd name="adj1" fmla="val 21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1E8E388-DD9C-4DC5-AEF0-03C1A282C7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13661" y="60656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3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56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al">
  <a:themeElements>
    <a:clrScheme name="Integra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1DEF46B71D2B478F296F2833ED0DDD" ma:contentTypeVersion="11" ma:contentTypeDescription="Een nieuw document maken." ma:contentTypeScope="" ma:versionID="18c2cb59440a377a1cdb306a80e158f5">
  <xsd:schema xmlns:xsd="http://www.w3.org/2001/XMLSchema" xmlns:xs="http://www.w3.org/2001/XMLSchema" xmlns:p="http://schemas.microsoft.com/office/2006/metadata/properties" xmlns:ns3="a4fe9f51-be66-4b9d-b942-5dff337d44a6" xmlns:ns4="adfe4717-d189-46ab-923d-0353854c1837" targetNamespace="http://schemas.microsoft.com/office/2006/metadata/properties" ma:root="true" ma:fieldsID="06f17627048c295a6f6284cba3f628eb" ns3:_="" ns4:_="">
    <xsd:import namespace="a4fe9f51-be66-4b9d-b942-5dff337d44a6"/>
    <xsd:import namespace="adfe4717-d189-46ab-923d-0353854c183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e9f51-be66-4b9d-b942-5dff337d44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fe4717-d189-46ab-923d-0353854c1837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9380A9A-5FE6-46E4-9433-45170A002D5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57C0E49-56EF-4DE5-B1DA-47406CD8FF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e9f51-be66-4b9d-b942-5dff337d44a6"/>
    <ds:schemaRef ds:uri="adfe4717-d189-46ab-923d-0353854c18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CAF8384-6073-4319-91A2-367BCA0411AB}">
  <ds:schemaRefs>
    <ds:schemaRef ds:uri="adfe4717-d189-46ab-923d-0353854c1837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a4fe9f51-be66-4b9d-b942-5dff337d44a6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255</Words>
  <Application>Microsoft Office PowerPoint</Application>
  <PresentationFormat>Breedbeeld</PresentationFormat>
  <Paragraphs>53</Paragraphs>
  <Slides>14</Slides>
  <Notes>0</Notes>
  <HiddenSlides>0</HiddenSlides>
  <MMClips>9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5" baseType="lpstr">
      <vt:lpstr>Integraal</vt:lpstr>
      <vt:lpstr>Is dit wel kledij? </vt:lpstr>
      <vt:lpstr>Doelen  in deze les leer je:  </vt:lpstr>
      <vt:lpstr>Materiaal </vt:lpstr>
      <vt:lpstr>Bekijk het volgende filmpje en antwoord op de vragen in de volgende dia </vt:lpstr>
      <vt:lpstr>Verstrooide professors </vt:lpstr>
      <vt:lpstr>PowerPoint-presentatie</vt:lpstr>
      <vt:lpstr>Kriskras </vt:lpstr>
      <vt:lpstr>PowerPoint-presentatie</vt:lpstr>
      <vt:lpstr>Experimenteren met bewegingen en een kledingstuk</vt:lpstr>
      <vt:lpstr>Stilstaande beelden </vt:lpstr>
      <vt:lpstr>PowerPoint-presentatie</vt:lpstr>
      <vt:lpstr>Eindopdracht</vt:lpstr>
      <vt:lpstr>Uploaden 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 dit wel kledij? </dc:title>
  <dc:creator>Lore Keppers</dc:creator>
  <cp:lastModifiedBy>Lore Keppers</cp:lastModifiedBy>
  <cp:revision>21</cp:revision>
  <dcterms:created xsi:type="dcterms:W3CDTF">2020-04-28T21:57:34Z</dcterms:created>
  <dcterms:modified xsi:type="dcterms:W3CDTF">2020-05-20T10:49:20Z</dcterms:modified>
</cp:coreProperties>
</file>